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authors.xml" ContentType="application/vnd.ms-powerpoint.author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4"/>
    <p:sldMasterId id="2147483686" r:id="rId5"/>
  </p:sldMasterIdLst>
  <p:notesMasterIdLst>
    <p:notesMasterId r:id="rId14"/>
  </p:notesMasterIdLst>
  <p:handoutMasterIdLst>
    <p:handoutMasterId r:id="rId15"/>
  </p:handoutMasterIdLst>
  <p:sldIdLst>
    <p:sldId id="269" r:id="rId6"/>
    <p:sldId id="272" r:id="rId7"/>
    <p:sldId id="277" r:id="rId8"/>
    <p:sldId id="275" r:id="rId9"/>
    <p:sldId id="265" r:id="rId10"/>
    <p:sldId id="274" r:id="rId11"/>
    <p:sldId id="267" r:id="rId12"/>
    <p:sldId id="27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4292760-1B77-CB76-9F05-75DFC0409C48}" name="Anthea Wilson" initials="AW" userId="S::Anthea.Wilson@esbuk.org::f289f84a-f1ae-46ed-b624-bcccc8b1693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A104"/>
    <a:srgbClr val="C3D821"/>
    <a:srgbClr val="F4891C"/>
    <a:srgbClr val="FAD008"/>
    <a:srgbClr val="F58B1D"/>
    <a:srgbClr val="E7141C"/>
    <a:srgbClr val="E614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81" autoAdjust="0"/>
    <p:restoredTop sz="95226" autoAdjust="0"/>
  </p:normalViewPr>
  <p:slideViewPr>
    <p:cSldViewPr>
      <p:cViewPr>
        <p:scale>
          <a:sx n="148" d="100"/>
          <a:sy n="148" d="100"/>
        </p:scale>
        <p:origin x="-158" y="-28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uren Kearney" userId="b4143d71-0b4c-487b-ad54-94c3c8f1ceb9" providerId="ADAL" clId="{6B10E549-A84A-42FE-A8AB-CBDBE3272B95}"/>
    <pc:docChg chg="modSld">
      <pc:chgData name="Lauren Kearney" userId="b4143d71-0b4c-487b-ad54-94c3c8f1ceb9" providerId="ADAL" clId="{6B10E549-A84A-42FE-A8AB-CBDBE3272B95}" dt="2023-12-20T15:17:26.838" v="23" actId="20577"/>
      <pc:docMkLst>
        <pc:docMk/>
      </pc:docMkLst>
      <pc:sldChg chg="modSp mod">
        <pc:chgData name="Lauren Kearney" userId="b4143d71-0b4c-487b-ad54-94c3c8f1ceb9" providerId="ADAL" clId="{6B10E549-A84A-42FE-A8AB-CBDBE3272B95}" dt="2023-12-19T11:03:04.070" v="11" actId="34135"/>
        <pc:sldMkLst>
          <pc:docMk/>
          <pc:sldMk cId="2181119785" sldId="265"/>
        </pc:sldMkLst>
        <pc:spChg chg="mod">
          <ac:chgData name="Lauren Kearney" userId="b4143d71-0b4c-487b-ad54-94c3c8f1ceb9" providerId="ADAL" clId="{6B10E549-A84A-42FE-A8AB-CBDBE3272B95}" dt="2023-12-19T10:58:57.195" v="7" actId="20577"/>
          <ac:spMkLst>
            <pc:docMk/>
            <pc:sldMk cId="2181119785" sldId="265"/>
            <ac:spMk id="2" creationId="{30C97A73-8511-DD43-BE87-4328925D31A2}"/>
          </ac:spMkLst>
        </pc:spChg>
        <pc:spChg chg="mod">
          <ac:chgData name="Lauren Kearney" userId="b4143d71-0b4c-487b-ad54-94c3c8f1ceb9" providerId="ADAL" clId="{6B10E549-A84A-42FE-A8AB-CBDBE3272B95}" dt="2023-12-19T10:58:48.004" v="5" actId="1036"/>
          <ac:spMkLst>
            <pc:docMk/>
            <pc:sldMk cId="2181119785" sldId="265"/>
            <ac:spMk id="10" creationId="{C5EC4341-E698-4CBB-97AA-CBCF8B41E038}"/>
          </ac:spMkLst>
        </pc:spChg>
        <pc:picChg chg="mod">
          <ac:chgData name="Lauren Kearney" userId="b4143d71-0b4c-487b-ad54-94c3c8f1ceb9" providerId="ADAL" clId="{6B10E549-A84A-42FE-A8AB-CBDBE3272B95}" dt="2023-12-19T11:03:04.070" v="11" actId="34135"/>
          <ac:picMkLst>
            <pc:docMk/>
            <pc:sldMk cId="2181119785" sldId="265"/>
            <ac:picMk id="6" creationId="{6EF9CB5D-A8D9-9812-38F0-8B99E25FE5C7}"/>
          </ac:picMkLst>
        </pc:picChg>
      </pc:sldChg>
      <pc:sldChg chg="modSp mod">
        <pc:chgData name="Lauren Kearney" userId="b4143d71-0b4c-487b-ad54-94c3c8f1ceb9" providerId="ADAL" clId="{6B10E549-A84A-42FE-A8AB-CBDBE3272B95}" dt="2023-12-19T11:03:25.696" v="17" actId="34135"/>
        <pc:sldMkLst>
          <pc:docMk/>
          <pc:sldMk cId="2688109878" sldId="267"/>
        </pc:sldMkLst>
        <pc:picChg chg="mod">
          <ac:chgData name="Lauren Kearney" userId="b4143d71-0b4c-487b-ad54-94c3c8f1ceb9" providerId="ADAL" clId="{6B10E549-A84A-42FE-A8AB-CBDBE3272B95}" dt="2023-12-19T11:03:25.696" v="17" actId="34135"/>
          <ac:picMkLst>
            <pc:docMk/>
            <pc:sldMk cId="2688109878" sldId="267"/>
            <ac:picMk id="7" creationId="{E2619498-45A4-5F35-CB94-B98186F5E869}"/>
          </ac:picMkLst>
        </pc:picChg>
      </pc:sldChg>
      <pc:sldChg chg="modSp mod">
        <pc:chgData name="Lauren Kearney" userId="b4143d71-0b4c-487b-ad54-94c3c8f1ceb9" providerId="ADAL" clId="{6B10E549-A84A-42FE-A8AB-CBDBE3272B95}" dt="2023-12-20T15:16:56.720" v="21" actId="20577"/>
        <pc:sldMkLst>
          <pc:docMk/>
          <pc:sldMk cId="380473199" sldId="269"/>
        </pc:sldMkLst>
        <pc:spChg chg="mod">
          <ac:chgData name="Lauren Kearney" userId="b4143d71-0b4c-487b-ad54-94c3c8f1ceb9" providerId="ADAL" clId="{6B10E549-A84A-42FE-A8AB-CBDBE3272B95}" dt="2023-12-20T15:16:56.720" v="21" actId="20577"/>
          <ac:spMkLst>
            <pc:docMk/>
            <pc:sldMk cId="380473199" sldId="269"/>
            <ac:spMk id="6" creationId="{30C97A73-8511-DD43-BE87-4328925D31A2}"/>
          </ac:spMkLst>
        </pc:spChg>
        <pc:spChg chg="mod">
          <ac:chgData name="Lauren Kearney" userId="b4143d71-0b4c-487b-ad54-94c3c8f1ceb9" providerId="ADAL" clId="{6B10E549-A84A-42FE-A8AB-CBDBE3272B95}" dt="2023-12-19T10:57:01.018" v="0" actId="404"/>
          <ac:spMkLst>
            <pc:docMk/>
            <pc:sldMk cId="380473199" sldId="269"/>
            <ac:spMk id="8" creationId="{1D802D75-4751-4BB2-B5BD-7B9278E0C5BA}"/>
          </ac:spMkLst>
        </pc:spChg>
        <pc:picChg chg="mod">
          <ac:chgData name="Lauren Kearney" userId="b4143d71-0b4c-487b-ad54-94c3c8f1ceb9" providerId="ADAL" clId="{6B10E549-A84A-42FE-A8AB-CBDBE3272B95}" dt="2023-12-19T11:03:15.360" v="15" actId="34135"/>
          <ac:picMkLst>
            <pc:docMk/>
            <pc:sldMk cId="380473199" sldId="269"/>
            <ac:picMk id="7" creationId="{56008539-FEF6-09A8-2546-2C856EFE6B74}"/>
          </ac:picMkLst>
        </pc:picChg>
      </pc:sldChg>
      <pc:sldChg chg="modSp mod">
        <pc:chgData name="Lauren Kearney" userId="b4143d71-0b4c-487b-ad54-94c3c8f1ceb9" providerId="ADAL" clId="{6B10E549-A84A-42FE-A8AB-CBDBE3272B95}" dt="2023-12-19T11:03:11.319" v="13" actId="34135"/>
        <pc:sldMkLst>
          <pc:docMk/>
          <pc:sldMk cId="3676911673" sldId="272"/>
        </pc:sldMkLst>
        <pc:picChg chg="mod">
          <ac:chgData name="Lauren Kearney" userId="b4143d71-0b4c-487b-ad54-94c3c8f1ceb9" providerId="ADAL" clId="{6B10E549-A84A-42FE-A8AB-CBDBE3272B95}" dt="2023-12-19T11:03:11.319" v="13" actId="34135"/>
          <ac:picMkLst>
            <pc:docMk/>
            <pc:sldMk cId="3676911673" sldId="272"/>
            <ac:picMk id="7" creationId="{43B7FB96-2EDD-E144-4722-02EC5F9215CD}"/>
          </ac:picMkLst>
        </pc:picChg>
      </pc:sldChg>
      <pc:sldChg chg="modSp mod">
        <pc:chgData name="Lauren Kearney" userId="b4143d71-0b4c-487b-ad54-94c3c8f1ceb9" providerId="ADAL" clId="{6B10E549-A84A-42FE-A8AB-CBDBE3272B95}" dt="2023-12-19T11:02:57.439" v="9" actId="34135"/>
        <pc:sldMkLst>
          <pc:docMk/>
          <pc:sldMk cId="2840030239" sldId="274"/>
        </pc:sldMkLst>
        <pc:picChg chg="mod">
          <ac:chgData name="Lauren Kearney" userId="b4143d71-0b4c-487b-ad54-94c3c8f1ceb9" providerId="ADAL" clId="{6B10E549-A84A-42FE-A8AB-CBDBE3272B95}" dt="2023-12-19T11:02:57.439" v="9" actId="34135"/>
          <ac:picMkLst>
            <pc:docMk/>
            <pc:sldMk cId="2840030239" sldId="274"/>
            <ac:picMk id="6" creationId="{A361FC18-918B-14CB-27AA-5C429E14A280}"/>
          </ac:picMkLst>
        </pc:picChg>
      </pc:sldChg>
      <pc:sldChg chg="modSp mod">
        <pc:chgData name="Lauren Kearney" userId="b4143d71-0b4c-487b-ad54-94c3c8f1ceb9" providerId="ADAL" clId="{6B10E549-A84A-42FE-A8AB-CBDBE3272B95}" dt="2023-12-20T15:17:26.838" v="23" actId="20577"/>
        <pc:sldMkLst>
          <pc:docMk/>
          <pc:sldMk cId="1386595848" sldId="275"/>
        </pc:sldMkLst>
        <pc:spChg chg="mod">
          <ac:chgData name="Lauren Kearney" userId="b4143d71-0b4c-487b-ad54-94c3c8f1ceb9" providerId="ADAL" clId="{6B10E549-A84A-42FE-A8AB-CBDBE3272B95}" dt="2023-12-20T15:17:26.838" v="23" actId="20577"/>
          <ac:spMkLst>
            <pc:docMk/>
            <pc:sldMk cId="1386595848" sldId="275"/>
            <ac:spMk id="2" creationId="{30C97A73-8511-DD43-BE87-4328925D31A2}"/>
          </ac:spMkLst>
        </pc:spChg>
      </pc:sldChg>
      <pc:sldChg chg="modSp mod">
        <pc:chgData name="Lauren Kearney" userId="b4143d71-0b4c-487b-ad54-94c3c8f1ceb9" providerId="ADAL" clId="{6B10E549-A84A-42FE-A8AB-CBDBE3272B95}" dt="2023-12-19T11:03:31.800" v="19" actId="34135"/>
        <pc:sldMkLst>
          <pc:docMk/>
          <pc:sldMk cId="3064279906" sldId="276"/>
        </pc:sldMkLst>
        <pc:picChg chg="mod">
          <ac:chgData name="Lauren Kearney" userId="b4143d71-0b4c-487b-ad54-94c3c8f1ceb9" providerId="ADAL" clId="{6B10E549-A84A-42FE-A8AB-CBDBE3272B95}" dt="2023-12-19T11:03:31.800" v="19" actId="34135"/>
          <ac:picMkLst>
            <pc:docMk/>
            <pc:sldMk cId="3064279906" sldId="276"/>
            <ac:picMk id="7" creationId="{905C7413-E59D-DC4B-A5AF-417BB7269978}"/>
          </ac:picMkLst>
        </pc:picChg>
      </pc:sldChg>
      <pc:sldChg chg="modSp mod">
        <pc:chgData name="Lauren Kearney" userId="b4143d71-0b4c-487b-ad54-94c3c8f1ceb9" providerId="ADAL" clId="{6B10E549-A84A-42FE-A8AB-CBDBE3272B95}" dt="2023-12-19T10:57:34.918" v="2" actId="1036"/>
        <pc:sldMkLst>
          <pc:docMk/>
          <pc:sldMk cId="1275503817" sldId="277"/>
        </pc:sldMkLst>
        <pc:spChg chg="mod">
          <ac:chgData name="Lauren Kearney" userId="b4143d71-0b4c-487b-ad54-94c3c8f1ceb9" providerId="ADAL" clId="{6B10E549-A84A-42FE-A8AB-CBDBE3272B95}" dt="2023-12-19T10:57:34.918" v="2" actId="1036"/>
          <ac:spMkLst>
            <pc:docMk/>
            <pc:sldMk cId="1275503817" sldId="277"/>
            <ac:spMk id="2" creationId="{B65768B1-DBBF-0FE9-EA4B-8632186F22D0}"/>
          </ac:spMkLst>
        </pc:spChg>
      </pc:sldChg>
    </pc:docChg>
  </pc:docChgLst>
  <pc:docChgLst>
    <pc:chgData name="Suzanne McKittrick" userId="S::suzanne.mckittrick@esbuk.org::74e27778-a135-4088-a270-0348bb7e74b7" providerId="AD" clId="Web-{8E972BDF-3B87-AE45-3490-2E04956D2B07}"/>
    <pc:docChg chg="modSld">
      <pc:chgData name="Suzanne McKittrick" userId="S::suzanne.mckittrick@esbuk.org::74e27778-a135-4088-a270-0348bb7e74b7" providerId="AD" clId="Web-{8E972BDF-3B87-AE45-3490-2E04956D2B07}" dt="2023-11-30T15:56:43.326" v="23" actId="1076"/>
      <pc:docMkLst>
        <pc:docMk/>
      </pc:docMkLst>
      <pc:sldChg chg="addSp modSp">
        <pc:chgData name="Suzanne McKittrick" userId="S::suzanne.mckittrick@esbuk.org::74e27778-a135-4088-a270-0348bb7e74b7" providerId="AD" clId="Web-{8E972BDF-3B87-AE45-3490-2E04956D2B07}" dt="2023-11-30T15:51:22.910" v="14" actId="1076"/>
        <pc:sldMkLst>
          <pc:docMk/>
          <pc:sldMk cId="2181119785" sldId="265"/>
        </pc:sldMkLst>
        <pc:spChg chg="mod">
          <ac:chgData name="Suzanne McKittrick" userId="S::suzanne.mckittrick@esbuk.org::74e27778-a135-4088-a270-0348bb7e74b7" providerId="AD" clId="Web-{8E972BDF-3B87-AE45-3490-2E04956D2B07}" dt="2023-11-30T15:50:35.175" v="12" actId="14100"/>
          <ac:spMkLst>
            <pc:docMk/>
            <pc:sldMk cId="2181119785" sldId="265"/>
            <ac:spMk id="10" creationId="{C5EC4341-E698-4CBB-97AA-CBCF8B41E038}"/>
          </ac:spMkLst>
        </pc:spChg>
        <pc:picChg chg="add mod">
          <ac:chgData name="Suzanne McKittrick" userId="S::suzanne.mckittrick@esbuk.org::74e27778-a135-4088-a270-0348bb7e74b7" providerId="AD" clId="Web-{8E972BDF-3B87-AE45-3490-2E04956D2B07}" dt="2023-11-30T15:51:22.910" v="14" actId="1076"/>
          <ac:picMkLst>
            <pc:docMk/>
            <pc:sldMk cId="2181119785" sldId="265"/>
            <ac:picMk id="6" creationId="{6EF9CB5D-A8D9-9812-38F0-8B99E25FE5C7}"/>
          </ac:picMkLst>
        </pc:picChg>
      </pc:sldChg>
      <pc:sldChg chg="addSp modSp">
        <pc:chgData name="Suzanne McKittrick" userId="S::suzanne.mckittrick@esbuk.org::74e27778-a135-4088-a270-0348bb7e74b7" providerId="AD" clId="Web-{8E972BDF-3B87-AE45-3490-2E04956D2B07}" dt="2023-11-30T15:56:04.372" v="21" actId="1076"/>
        <pc:sldMkLst>
          <pc:docMk/>
          <pc:sldMk cId="2688109878" sldId="267"/>
        </pc:sldMkLst>
        <pc:picChg chg="add mod">
          <ac:chgData name="Suzanne McKittrick" userId="S::suzanne.mckittrick@esbuk.org::74e27778-a135-4088-a270-0348bb7e74b7" providerId="AD" clId="Web-{8E972BDF-3B87-AE45-3490-2E04956D2B07}" dt="2023-11-30T15:56:04.372" v="21" actId="1076"/>
          <ac:picMkLst>
            <pc:docMk/>
            <pc:sldMk cId="2688109878" sldId="267"/>
            <ac:picMk id="7" creationId="{E2619498-45A4-5F35-CB94-B98186F5E869}"/>
          </ac:picMkLst>
        </pc:picChg>
      </pc:sldChg>
      <pc:sldChg chg="addSp modSp">
        <pc:chgData name="Suzanne McKittrick" userId="S::suzanne.mckittrick@esbuk.org::74e27778-a135-4088-a270-0348bb7e74b7" providerId="AD" clId="Web-{8E972BDF-3B87-AE45-3490-2E04956D2B07}" dt="2023-11-30T15:54:37.432" v="17" actId="1076"/>
        <pc:sldMkLst>
          <pc:docMk/>
          <pc:sldMk cId="380473199" sldId="269"/>
        </pc:sldMkLst>
        <pc:picChg chg="add mod">
          <ac:chgData name="Suzanne McKittrick" userId="S::suzanne.mckittrick@esbuk.org::74e27778-a135-4088-a270-0348bb7e74b7" providerId="AD" clId="Web-{8E972BDF-3B87-AE45-3490-2E04956D2B07}" dt="2023-11-30T15:54:37.432" v="17" actId="1076"/>
          <ac:picMkLst>
            <pc:docMk/>
            <pc:sldMk cId="380473199" sldId="269"/>
            <ac:picMk id="7" creationId="{56008539-FEF6-09A8-2546-2C856EFE6B74}"/>
          </ac:picMkLst>
        </pc:picChg>
      </pc:sldChg>
      <pc:sldChg chg="addSp modSp">
        <pc:chgData name="Suzanne McKittrick" userId="S::suzanne.mckittrick@esbuk.org::74e27778-a135-4088-a270-0348bb7e74b7" providerId="AD" clId="Web-{8E972BDF-3B87-AE45-3490-2E04956D2B07}" dt="2023-11-30T15:46:57.840" v="4" actId="1076"/>
        <pc:sldMkLst>
          <pc:docMk/>
          <pc:sldMk cId="3676911673" sldId="272"/>
        </pc:sldMkLst>
        <pc:picChg chg="add mod">
          <ac:chgData name="Suzanne McKittrick" userId="S::suzanne.mckittrick@esbuk.org::74e27778-a135-4088-a270-0348bb7e74b7" providerId="AD" clId="Web-{8E972BDF-3B87-AE45-3490-2E04956D2B07}" dt="2023-11-30T15:46:57.840" v="4" actId="1076"/>
          <ac:picMkLst>
            <pc:docMk/>
            <pc:sldMk cId="3676911673" sldId="272"/>
            <ac:picMk id="7" creationId="{43B7FB96-2EDD-E144-4722-02EC5F9215CD}"/>
          </ac:picMkLst>
        </pc:picChg>
      </pc:sldChg>
      <pc:sldChg chg="addSp modSp">
        <pc:chgData name="Suzanne McKittrick" userId="S::suzanne.mckittrick@esbuk.org::74e27778-a135-4088-a270-0348bb7e74b7" providerId="AD" clId="Web-{8E972BDF-3B87-AE45-3490-2E04956D2B07}" dt="2023-11-30T15:55:11.448" v="19" actId="1076"/>
        <pc:sldMkLst>
          <pc:docMk/>
          <pc:sldMk cId="2840030239" sldId="274"/>
        </pc:sldMkLst>
        <pc:picChg chg="add mod">
          <ac:chgData name="Suzanne McKittrick" userId="S::suzanne.mckittrick@esbuk.org::74e27778-a135-4088-a270-0348bb7e74b7" providerId="AD" clId="Web-{8E972BDF-3B87-AE45-3490-2E04956D2B07}" dt="2023-11-30T15:55:11.448" v="19" actId="1076"/>
          <ac:picMkLst>
            <pc:docMk/>
            <pc:sldMk cId="2840030239" sldId="274"/>
            <ac:picMk id="6" creationId="{A361FC18-918B-14CB-27AA-5C429E14A280}"/>
          </ac:picMkLst>
        </pc:picChg>
      </pc:sldChg>
      <pc:sldChg chg="addSp modSp">
        <pc:chgData name="Suzanne McKittrick" userId="S::suzanne.mckittrick@esbuk.org::74e27778-a135-4088-a270-0348bb7e74b7" providerId="AD" clId="Web-{8E972BDF-3B87-AE45-3490-2E04956D2B07}" dt="2023-11-30T15:54:49.885" v="18" actId="1076"/>
        <pc:sldMkLst>
          <pc:docMk/>
          <pc:sldMk cId="1386595848" sldId="275"/>
        </pc:sldMkLst>
        <pc:spChg chg="mod">
          <ac:chgData name="Suzanne McKittrick" userId="S::suzanne.mckittrick@esbuk.org::74e27778-a135-4088-a270-0348bb7e74b7" providerId="AD" clId="Web-{8E972BDF-3B87-AE45-3490-2E04956D2B07}" dt="2023-11-30T15:50:07.799" v="11" actId="14100"/>
          <ac:spMkLst>
            <pc:docMk/>
            <pc:sldMk cId="1386595848" sldId="275"/>
            <ac:spMk id="10" creationId="{C5EC4341-E698-4CBB-97AA-CBCF8B41E038}"/>
          </ac:spMkLst>
        </pc:spChg>
        <pc:picChg chg="add mod">
          <ac:chgData name="Suzanne McKittrick" userId="S::suzanne.mckittrick@esbuk.org::74e27778-a135-4088-a270-0348bb7e74b7" providerId="AD" clId="Web-{8E972BDF-3B87-AE45-3490-2E04956D2B07}" dt="2023-11-30T15:54:49.885" v="18" actId="1076"/>
          <ac:picMkLst>
            <pc:docMk/>
            <pc:sldMk cId="1386595848" sldId="275"/>
            <ac:picMk id="6" creationId="{FE2A807C-1455-7FE2-BBB8-DD23840CA11B}"/>
          </ac:picMkLst>
        </pc:picChg>
      </pc:sldChg>
      <pc:sldChg chg="addSp modSp">
        <pc:chgData name="Suzanne McKittrick" userId="S::suzanne.mckittrick@esbuk.org::74e27778-a135-4088-a270-0348bb7e74b7" providerId="AD" clId="Web-{8E972BDF-3B87-AE45-3490-2E04956D2B07}" dt="2023-11-30T15:56:43.326" v="23" actId="1076"/>
        <pc:sldMkLst>
          <pc:docMk/>
          <pc:sldMk cId="3064279906" sldId="276"/>
        </pc:sldMkLst>
        <pc:picChg chg="add mod">
          <ac:chgData name="Suzanne McKittrick" userId="S::suzanne.mckittrick@esbuk.org::74e27778-a135-4088-a270-0348bb7e74b7" providerId="AD" clId="Web-{8E972BDF-3B87-AE45-3490-2E04956D2B07}" dt="2023-11-30T15:56:43.326" v="23" actId="1076"/>
          <ac:picMkLst>
            <pc:docMk/>
            <pc:sldMk cId="3064279906" sldId="276"/>
            <ac:picMk id="7" creationId="{905C7413-E59D-DC4B-A5AF-417BB7269978}"/>
          </ac:picMkLst>
        </pc:picChg>
      </pc:sldChg>
      <pc:sldChg chg="addSp modSp">
        <pc:chgData name="Suzanne McKittrick" userId="S::suzanne.mckittrick@esbuk.org::74e27778-a135-4088-a270-0348bb7e74b7" providerId="AD" clId="Web-{8E972BDF-3B87-AE45-3490-2E04956D2B07}" dt="2023-11-30T15:48:11.811" v="7" actId="1076"/>
        <pc:sldMkLst>
          <pc:docMk/>
          <pc:sldMk cId="1275503817" sldId="277"/>
        </pc:sldMkLst>
        <pc:picChg chg="add mod">
          <ac:chgData name="Suzanne McKittrick" userId="S::suzanne.mckittrick@esbuk.org::74e27778-a135-4088-a270-0348bb7e74b7" providerId="AD" clId="Web-{8E972BDF-3B87-AE45-3490-2E04956D2B07}" dt="2023-11-30T15:48:11.811" v="7" actId="1076"/>
          <ac:picMkLst>
            <pc:docMk/>
            <pc:sldMk cId="1275503817" sldId="277"/>
            <ac:picMk id="8" creationId="{66F09B55-F349-E22C-77EE-CB1D8D1AAAB8}"/>
          </ac:picMkLst>
        </pc:picChg>
      </pc:sldChg>
    </pc:docChg>
  </pc:docChgLst>
  <pc:docChgLst>
    <pc:chgData name="Suzanne McKittrick" userId="74e27778-a135-4088-a270-0348bb7e74b7" providerId="ADAL" clId="{6F498113-B811-4CD5-AC74-1473325C7E26}"/>
    <pc:docChg chg="modSld">
      <pc:chgData name="Suzanne McKittrick" userId="74e27778-a135-4088-a270-0348bb7e74b7" providerId="ADAL" clId="{6F498113-B811-4CD5-AC74-1473325C7E26}" dt="2023-06-06T09:52:07.435" v="29" actId="947"/>
      <pc:docMkLst>
        <pc:docMk/>
      </pc:docMkLst>
      <pc:sldChg chg="modSp mod">
        <pc:chgData name="Suzanne McKittrick" userId="74e27778-a135-4088-a270-0348bb7e74b7" providerId="ADAL" clId="{6F498113-B811-4CD5-AC74-1473325C7E26}" dt="2023-06-06T09:48:27.072" v="0" actId="20577"/>
        <pc:sldMkLst>
          <pc:docMk/>
          <pc:sldMk cId="380473199" sldId="269"/>
        </pc:sldMkLst>
        <pc:spChg chg="mod">
          <ac:chgData name="Suzanne McKittrick" userId="74e27778-a135-4088-a270-0348bb7e74b7" providerId="ADAL" clId="{6F498113-B811-4CD5-AC74-1473325C7E26}" dt="2023-06-06T09:48:27.072" v="0" actId="20577"/>
          <ac:spMkLst>
            <pc:docMk/>
            <pc:sldMk cId="380473199" sldId="269"/>
            <ac:spMk id="2" creationId="{99D1078A-C66D-48F3-9603-61AA1E82CA34}"/>
          </ac:spMkLst>
        </pc:spChg>
      </pc:sldChg>
      <pc:sldChg chg="modSp mod">
        <pc:chgData name="Suzanne McKittrick" userId="74e27778-a135-4088-a270-0348bb7e74b7" providerId="ADAL" clId="{6F498113-B811-4CD5-AC74-1473325C7E26}" dt="2023-06-06T09:52:07.435" v="29" actId="947"/>
        <pc:sldMkLst>
          <pc:docMk/>
          <pc:sldMk cId="1275503817" sldId="277"/>
        </pc:sldMkLst>
        <pc:spChg chg="mod">
          <ac:chgData name="Suzanne McKittrick" userId="74e27778-a135-4088-a270-0348bb7e74b7" providerId="ADAL" clId="{6F498113-B811-4CD5-AC74-1473325C7E26}" dt="2023-06-06T09:52:07.435" v="29" actId="947"/>
          <ac:spMkLst>
            <pc:docMk/>
            <pc:sldMk cId="1275503817" sldId="277"/>
            <ac:spMk id="7" creationId="{DBE8E148-7FAE-C701-CC6D-9B2896CB18C2}"/>
          </ac:spMkLst>
        </pc:spChg>
      </pc:sldChg>
    </pc:docChg>
  </pc:docChgLst>
  <pc:docChgLst>
    <pc:chgData name="Anthea Wilson" userId="f289f84a-f1ae-46ed-b624-bcccc8b1693e" providerId="ADAL" clId="{E4479A94-81BD-4EA8-AEA4-20A34E7EC118}"/>
    <pc:docChg chg="">
      <pc:chgData name="Anthea Wilson" userId="f289f84a-f1ae-46ed-b624-bcccc8b1693e" providerId="ADAL" clId="{E4479A94-81BD-4EA8-AEA4-20A34E7EC118}" dt="2023-06-01T15:47:48.730" v="3"/>
      <pc:docMkLst>
        <pc:docMk/>
      </pc:docMkLst>
      <pc:sldChg chg="addCm">
        <pc:chgData name="Anthea Wilson" userId="f289f84a-f1ae-46ed-b624-bcccc8b1693e" providerId="ADAL" clId="{E4479A94-81BD-4EA8-AEA4-20A34E7EC118}" dt="2023-06-01T15:47:48.730" v="3"/>
        <pc:sldMkLst>
          <pc:docMk/>
          <pc:sldMk cId="380473199" sldId="269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Anthea Wilson" userId="f289f84a-f1ae-46ed-b624-bcccc8b1693e" providerId="ADAL" clId="{E4479A94-81BD-4EA8-AEA4-20A34E7EC118}" dt="2023-06-01T15:47:48.730" v="3"/>
              <pc2:cmMkLst xmlns:pc2="http://schemas.microsoft.com/office/powerpoint/2019/9/main/command">
                <pc:docMk/>
                <pc:sldMk cId="380473199" sldId="269"/>
                <pc2:cmMk id="{802CC971-F71F-480B-86D6-B2F7A1FD0BD2}"/>
              </pc2:cmMkLst>
            </pc226:cmChg>
          </p:ext>
        </pc:extLst>
      </pc:sldChg>
      <pc:sldChg chg="addCm">
        <pc:chgData name="Anthea Wilson" userId="f289f84a-f1ae-46ed-b624-bcccc8b1693e" providerId="ADAL" clId="{E4479A94-81BD-4EA8-AEA4-20A34E7EC118}" dt="2023-05-23T15:48:31.246" v="1"/>
        <pc:sldMkLst>
          <pc:docMk/>
          <pc:sldMk cId="2840030239" sldId="27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Anthea Wilson" userId="f289f84a-f1ae-46ed-b624-bcccc8b1693e" providerId="ADAL" clId="{E4479A94-81BD-4EA8-AEA4-20A34E7EC118}" dt="2023-05-23T15:48:31.246" v="1"/>
              <pc2:cmMkLst xmlns:pc2="http://schemas.microsoft.com/office/powerpoint/2019/9/main/command">
                <pc:docMk/>
                <pc:sldMk cId="2840030239" sldId="274"/>
                <pc2:cmMk id="{BB104486-C850-4E93-B670-2D4DBA61F2A1}"/>
              </pc2:cmMkLst>
            </pc226:cmChg>
          </p:ext>
        </pc:extLst>
      </pc:sldChg>
      <pc:sldChg chg="addCm">
        <pc:chgData name="Anthea Wilson" userId="f289f84a-f1ae-46ed-b624-bcccc8b1693e" providerId="ADAL" clId="{E4479A94-81BD-4EA8-AEA4-20A34E7EC118}" dt="2023-05-23T15:47:44.670" v="0"/>
        <pc:sldMkLst>
          <pc:docMk/>
          <pc:sldMk cId="1386595848" sldId="275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Anthea Wilson" userId="f289f84a-f1ae-46ed-b624-bcccc8b1693e" providerId="ADAL" clId="{E4479A94-81BD-4EA8-AEA4-20A34E7EC118}" dt="2023-05-23T15:47:44.670" v="0"/>
              <pc2:cmMkLst xmlns:pc2="http://schemas.microsoft.com/office/powerpoint/2019/9/main/command">
                <pc:docMk/>
                <pc:sldMk cId="1386595848" sldId="275"/>
                <pc2:cmMk id="{904FDF31-229A-4CD2-AA52-0EE651753CD3}"/>
              </pc2:cmMkLst>
            </pc226:cmChg>
          </p:ext>
        </pc:extLst>
      </pc:sldChg>
      <pc:sldChg chg="addCm">
        <pc:chgData name="Anthea Wilson" userId="f289f84a-f1ae-46ed-b624-bcccc8b1693e" providerId="ADAL" clId="{E4479A94-81BD-4EA8-AEA4-20A34E7EC118}" dt="2023-05-23T15:49:11.487" v="2"/>
        <pc:sldMkLst>
          <pc:docMk/>
          <pc:sldMk cId="3064279906" sldId="27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Anthea Wilson" userId="f289f84a-f1ae-46ed-b624-bcccc8b1693e" providerId="ADAL" clId="{E4479A94-81BD-4EA8-AEA4-20A34E7EC118}" dt="2023-05-23T15:49:11.487" v="2"/>
              <pc2:cmMkLst xmlns:pc2="http://schemas.microsoft.com/office/powerpoint/2019/9/main/command">
                <pc:docMk/>
                <pc:sldMk cId="3064279906" sldId="276"/>
                <pc2:cmMk id="{840327A0-2341-493B-943A-740B03C840D0}"/>
              </pc2:cmMkLst>
            </pc226:cmChg>
          </p:ext>
        </pc:extLst>
      </pc:sldChg>
    </pc:docChg>
  </pc:docChgLst>
  <pc:docChgLst>
    <pc:chgData name="Lauren Kearney" userId="b4143d71-0b4c-487b-ad54-94c3c8f1ceb9" providerId="ADAL" clId="{F6D74D8D-EFA1-4B54-909D-77A7A258E938}"/>
    <pc:docChg chg="custSel modSld">
      <pc:chgData name="Lauren Kearney" userId="b4143d71-0b4c-487b-ad54-94c3c8f1ceb9" providerId="ADAL" clId="{F6D74D8D-EFA1-4B54-909D-77A7A258E938}" dt="2023-06-07T08:48:04.972" v="1257" actId="20577"/>
      <pc:docMkLst>
        <pc:docMk/>
      </pc:docMkLst>
      <pc:sldChg chg="addSp delSp modSp mod delAnim">
        <pc:chgData name="Lauren Kearney" userId="b4143d71-0b4c-487b-ad54-94c3c8f1ceb9" providerId="ADAL" clId="{F6D74D8D-EFA1-4B54-909D-77A7A258E938}" dt="2023-05-12T11:01:43.954" v="1021" actId="1076"/>
        <pc:sldMkLst>
          <pc:docMk/>
          <pc:sldMk cId="2181119785" sldId="265"/>
        </pc:sldMkLst>
        <pc:spChg chg="mod">
          <ac:chgData name="Lauren Kearney" userId="b4143d71-0b4c-487b-ad54-94c3c8f1ceb9" providerId="ADAL" clId="{F6D74D8D-EFA1-4B54-909D-77A7A258E938}" dt="2023-05-12T10:31:38.670" v="921" actId="688"/>
          <ac:spMkLst>
            <pc:docMk/>
            <pc:sldMk cId="2181119785" sldId="265"/>
            <ac:spMk id="7" creationId="{7AA747ED-49B4-48C2-935F-2762FBE7CC75}"/>
          </ac:spMkLst>
        </pc:spChg>
        <pc:spChg chg="del mod">
          <ac:chgData name="Lauren Kearney" userId="b4143d71-0b4c-487b-ad54-94c3c8f1ceb9" providerId="ADAL" clId="{F6D74D8D-EFA1-4B54-909D-77A7A258E938}" dt="2023-05-12T10:30:15.390" v="828" actId="478"/>
          <ac:spMkLst>
            <pc:docMk/>
            <pc:sldMk cId="2181119785" sldId="265"/>
            <ac:spMk id="13" creationId="{AAD0D7D7-E35D-4C7F-8A04-6F6A24DC2758}"/>
          </ac:spMkLst>
        </pc:spChg>
        <pc:spChg chg="mod">
          <ac:chgData name="Lauren Kearney" userId="b4143d71-0b4c-487b-ad54-94c3c8f1ceb9" providerId="ADAL" clId="{F6D74D8D-EFA1-4B54-909D-77A7A258E938}" dt="2023-05-12T10:37:09.981" v="1010" actId="1076"/>
          <ac:spMkLst>
            <pc:docMk/>
            <pc:sldMk cId="2181119785" sldId="265"/>
            <ac:spMk id="14" creationId="{4A48E368-0D30-4C03-B1D5-084746EDB410}"/>
          </ac:spMkLst>
        </pc:spChg>
        <pc:spChg chg="mod">
          <ac:chgData name="Lauren Kearney" userId="b4143d71-0b4c-487b-ad54-94c3c8f1ceb9" providerId="ADAL" clId="{F6D74D8D-EFA1-4B54-909D-77A7A258E938}" dt="2023-05-12T11:01:43.954" v="1021" actId="1076"/>
          <ac:spMkLst>
            <pc:docMk/>
            <pc:sldMk cId="2181119785" sldId="265"/>
            <ac:spMk id="15" creationId="{45084EB7-B4FD-4DDC-AAA6-044A297D4D92}"/>
          </ac:spMkLst>
        </pc:spChg>
        <pc:spChg chg="mod">
          <ac:chgData name="Lauren Kearney" userId="b4143d71-0b4c-487b-ad54-94c3c8f1ceb9" providerId="ADAL" clId="{F6D74D8D-EFA1-4B54-909D-77A7A258E938}" dt="2023-05-12T10:40:39.637" v="1018" actId="1076"/>
          <ac:spMkLst>
            <pc:docMk/>
            <pc:sldMk cId="2181119785" sldId="265"/>
            <ac:spMk id="16" creationId="{77277311-628C-4D24-B029-7A84A39036A1}"/>
          </ac:spMkLst>
        </pc:spChg>
        <pc:grpChg chg="del mod">
          <ac:chgData name="Lauren Kearney" userId="b4143d71-0b4c-487b-ad54-94c3c8f1ceb9" providerId="ADAL" clId="{F6D74D8D-EFA1-4B54-909D-77A7A258E938}" dt="2023-05-12T10:30:13.350" v="827" actId="478"/>
          <ac:grpSpMkLst>
            <pc:docMk/>
            <pc:sldMk cId="2181119785" sldId="265"/>
            <ac:grpSpMk id="8" creationId="{060D1550-B279-49A9-8C95-5727B78D7E63}"/>
          </ac:grpSpMkLst>
        </pc:grpChg>
        <pc:picChg chg="add mod">
          <ac:chgData name="Lauren Kearney" userId="b4143d71-0b4c-487b-ad54-94c3c8f1ceb9" providerId="ADAL" clId="{F6D74D8D-EFA1-4B54-909D-77A7A258E938}" dt="2023-05-12T10:34:50.189" v="1003" actId="1076"/>
          <ac:picMkLst>
            <pc:docMk/>
            <pc:sldMk cId="2181119785" sldId="265"/>
            <ac:picMk id="17" creationId="{11B9931A-2AE5-117F-55F2-38C9556372A9}"/>
          </ac:picMkLst>
        </pc:picChg>
        <pc:picChg chg="del mod">
          <ac:chgData name="Lauren Kearney" userId="b4143d71-0b4c-487b-ad54-94c3c8f1ceb9" providerId="ADAL" clId="{F6D74D8D-EFA1-4B54-909D-77A7A258E938}" dt="2023-05-12T10:31:24.061" v="915" actId="478"/>
          <ac:picMkLst>
            <pc:docMk/>
            <pc:sldMk cId="2181119785" sldId="265"/>
            <ac:picMk id="18" creationId="{17520E29-3F42-7EDC-FC71-D6925F5514BA}"/>
          </ac:picMkLst>
        </pc:picChg>
        <pc:picChg chg="add mod">
          <ac:chgData name="Lauren Kearney" userId="b4143d71-0b4c-487b-ad54-94c3c8f1ceb9" providerId="ADAL" clId="{F6D74D8D-EFA1-4B54-909D-77A7A258E938}" dt="2023-05-12T10:36:59.973" v="1007" actId="1076"/>
          <ac:picMkLst>
            <pc:docMk/>
            <pc:sldMk cId="2181119785" sldId="265"/>
            <ac:picMk id="20" creationId="{03B23668-B83B-BC93-B676-DFDF5C3996A5}"/>
          </ac:picMkLst>
        </pc:picChg>
        <pc:picChg chg="add mod">
          <ac:chgData name="Lauren Kearney" userId="b4143d71-0b4c-487b-ad54-94c3c8f1ceb9" providerId="ADAL" clId="{F6D74D8D-EFA1-4B54-909D-77A7A258E938}" dt="2023-05-12T10:38:32.405" v="1014" actId="1076"/>
          <ac:picMkLst>
            <pc:docMk/>
            <pc:sldMk cId="2181119785" sldId="265"/>
            <ac:picMk id="22" creationId="{4788FBE9-D924-6DB5-3183-647CC8C41FF0}"/>
          </ac:picMkLst>
        </pc:picChg>
        <pc:picChg chg="add mod">
          <ac:chgData name="Lauren Kearney" userId="b4143d71-0b4c-487b-ad54-94c3c8f1ceb9" providerId="ADAL" clId="{F6D74D8D-EFA1-4B54-909D-77A7A258E938}" dt="2023-05-12T10:40:40.589" v="1019" actId="1076"/>
          <ac:picMkLst>
            <pc:docMk/>
            <pc:sldMk cId="2181119785" sldId="265"/>
            <ac:picMk id="24" creationId="{20F4492E-42CD-1D63-C836-50B61AB4A215}"/>
          </ac:picMkLst>
        </pc:picChg>
        <pc:picChg chg="del mod">
          <ac:chgData name="Lauren Kearney" userId="b4143d71-0b4c-487b-ad54-94c3c8f1ceb9" providerId="ADAL" clId="{F6D74D8D-EFA1-4B54-909D-77A7A258E938}" dt="2023-05-12T10:31:27.860" v="916" actId="478"/>
          <ac:picMkLst>
            <pc:docMk/>
            <pc:sldMk cId="2181119785" sldId="265"/>
            <ac:picMk id="25" creationId="{A954EC9C-D784-9E40-54D2-A3912B5A0CDB}"/>
          </ac:picMkLst>
        </pc:picChg>
        <pc:picChg chg="del">
          <ac:chgData name="Lauren Kearney" userId="b4143d71-0b4c-487b-ad54-94c3c8f1ceb9" providerId="ADAL" clId="{F6D74D8D-EFA1-4B54-909D-77A7A258E938}" dt="2023-05-12T10:31:35.877" v="920" actId="478"/>
          <ac:picMkLst>
            <pc:docMk/>
            <pc:sldMk cId="2181119785" sldId="265"/>
            <ac:picMk id="27" creationId="{E0E79D44-A32F-C9BD-F96D-0696B6A62705}"/>
          </ac:picMkLst>
        </pc:picChg>
        <pc:picChg chg="del mod">
          <ac:chgData name="Lauren Kearney" userId="b4143d71-0b4c-487b-ad54-94c3c8f1ceb9" providerId="ADAL" clId="{F6D74D8D-EFA1-4B54-909D-77A7A258E938}" dt="2023-05-12T10:31:33.881" v="919" actId="478"/>
          <ac:picMkLst>
            <pc:docMk/>
            <pc:sldMk cId="2181119785" sldId="265"/>
            <ac:picMk id="29" creationId="{BB18F401-51D6-A6EE-ABA1-A34FD81CBD6E}"/>
          </ac:picMkLst>
        </pc:picChg>
      </pc:sldChg>
      <pc:sldChg chg="modSp mod">
        <pc:chgData name="Lauren Kearney" userId="b4143d71-0b4c-487b-ad54-94c3c8f1ceb9" providerId="ADAL" clId="{F6D74D8D-EFA1-4B54-909D-77A7A258E938}" dt="2023-05-12T08:13:38.729" v="25" actId="20577"/>
        <pc:sldMkLst>
          <pc:docMk/>
          <pc:sldMk cId="3676911673" sldId="272"/>
        </pc:sldMkLst>
        <pc:spChg chg="mod">
          <ac:chgData name="Lauren Kearney" userId="b4143d71-0b4c-487b-ad54-94c3c8f1ceb9" providerId="ADAL" clId="{F6D74D8D-EFA1-4B54-909D-77A7A258E938}" dt="2023-05-12T08:13:38.729" v="25" actId="20577"/>
          <ac:spMkLst>
            <pc:docMk/>
            <pc:sldMk cId="3676911673" sldId="272"/>
            <ac:spMk id="4" creationId="{00000000-0000-0000-0000-000000000000}"/>
          </ac:spMkLst>
        </pc:spChg>
        <pc:graphicFrameChg chg="modGraphic">
          <ac:chgData name="Lauren Kearney" userId="b4143d71-0b4c-487b-ad54-94c3c8f1ceb9" providerId="ADAL" clId="{F6D74D8D-EFA1-4B54-909D-77A7A258E938}" dt="2023-05-12T08:13:32.628" v="12" actId="20577"/>
          <ac:graphicFrameMkLst>
            <pc:docMk/>
            <pc:sldMk cId="3676911673" sldId="272"/>
            <ac:graphicFrameMk id="6" creationId="{00000000-0000-0000-0000-000000000000}"/>
          </ac:graphicFrameMkLst>
        </pc:graphicFrameChg>
      </pc:sldChg>
      <pc:sldChg chg="addSp delSp modSp mod modAnim delCm modCm">
        <pc:chgData name="Lauren Kearney" userId="b4143d71-0b4c-487b-ad54-94c3c8f1ceb9" providerId="ADAL" clId="{F6D74D8D-EFA1-4B54-909D-77A7A258E938}" dt="2023-05-24T14:55:18.510" v="1206"/>
        <pc:sldMkLst>
          <pc:docMk/>
          <pc:sldMk cId="2840030239" sldId="274"/>
        </pc:sldMkLst>
        <pc:spChg chg="mod">
          <ac:chgData name="Lauren Kearney" userId="b4143d71-0b4c-487b-ad54-94c3c8f1ceb9" providerId="ADAL" clId="{F6D74D8D-EFA1-4B54-909D-77A7A258E938}" dt="2023-05-12T14:13:22.295" v="1183" actId="2711"/>
          <ac:spMkLst>
            <pc:docMk/>
            <pc:sldMk cId="2840030239" sldId="274"/>
            <ac:spMk id="2" creationId="{EA5CB04D-8794-492A-9BA1-E0A7C8E0F1E2}"/>
          </ac:spMkLst>
        </pc:spChg>
        <pc:spChg chg="mod">
          <ac:chgData name="Lauren Kearney" userId="b4143d71-0b4c-487b-ad54-94c3c8f1ceb9" providerId="ADAL" clId="{F6D74D8D-EFA1-4B54-909D-77A7A258E938}" dt="2023-05-12T13:40:57.566" v="1168" actId="20577"/>
          <ac:spMkLst>
            <pc:docMk/>
            <pc:sldMk cId="2840030239" sldId="274"/>
            <ac:spMk id="9" creationId="{93725CB7-8292-489F-BD48-ACD5390BA490}"/>
          </ac:spMkLst>
        </pc:spChg>
        <pc:spChg chg="mod">
          <ac:chgData name="Lauren Kearney" userId="b4143d71-0b4c-487b-ad54-94c3c8f1ceb9" providerId="ADAL" clId="{F6D74D8D-EFA1-4B54-909D-77A7A258E938}" dt="2023-05-24T14:55:15.147" v="1204" actId="20577"/>
          <ac:spMkLst>
            <pc:docMk/>
            <pc:sldMk cId="2840030239" sldId="274"/>
            <ac:spMk id="11" creationId="{D9D03621-D218-4BA4-9841-51036DF88A20}"/>
          </ac:spMkLst>
        </pc:spChg>
        <pc:spChg chg="del">
          <ac:chgData name="Lauren Kearney" userId="b4143d71-0b4c-487b-ad54-94c3c8f1ceb9" providerId="ADAL" clId="{F6D74D8D-EFA1-4B54-909D-77A7A258E938}" dt="2023-05-12T13:42:19.023" v="1176" actId="478"/>
          <ac:spMkLst>
            <pc:docMk/>
            <pc:sldMk cId="2840030239" sldId="274"/>
            <ac:spMk id="13" creationId="{8E9EAFD4-7355-875C-08AB-8A79F688EC6B}"/>
          </ac:spMkLst>
        </pc:spChg>
        <pc:spChg chg="mod">
          <ac:chgData name="Lauren Kearney" userId="b4143d71-0b4c-487b-ad54-94c3c8f1ceb9" providerId="ADAL" clId="{F6D74D8D-EFA1-4B54-909D-77A7A258E938}" dt="2023-05-12T13:44:56.895" v="1180" actId="1076"/>
          <ac:spMkLst>
            <pc:docMk/>
            <pc:sldMk cId="2840030239" sldId="274"/>
            <ac:spMk id="14" creationId="{4EF93FE2-5E79-8AE3-A932-EABA9C6F477E}"/>
          </ac:spMkLst>
        </pc:spChg>
        <pc:grpChg chg="mod">
          <ac:chgData name="Lauren Kearney" userId="b4143d71-0b4c-487b-ad54-94c3c8f1ceb9" providerId="ADAL" clId="{F6D74D8D-EFA1-4B54-909D-77A7A258E938}" dt="2023-05-12T13:42:25.534" v="1178" actId="1076"/>
          <ac:grpSpMkLst>
            <pc:docMk/>
            <pc:sldMk cId="2840030239" sldId="274"/>
            <ac:grpSpMk id="12" creationId="{7E700F02-D128-443E-A8B4-12E381958592}"/>
          </ac:grpSpMkLst>
        </pc:grpChg>
        <pc:picChg chg="add mod">
          <ac:chgData name="Lauren Kearney" userId="b4143d71-0b4c-487b-ad54-94c3c8f1ceb9" providerId="ADAL" clId="{F6D74D8D-EFA1-4B54-909D-77A7A258E938}" dt="2023-05-12T13:44:59.790" v="1181" actId="1076"/>
          <ac:picMkLst>
            <pc:docMk/>
            <pc:sldMk cId="2840030239" sldId="274"/>
            <ac:picMk id="8" creationId="{4822FBB3-36F5-E673-09FB-3FE9443CF6F8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Lauren Kearney" userId="b4143d71-0b4c-487b-ad54-94c3c8f1ceb9" providerId="ADAL" clId="{F6D74D8D-EFA1-4B54-909D-77A7A258E938}" dt="2023-05-24T14:55:18.510" v="1206"/>
              <pc2:cmMkLst xmlns:pc2="http://schemas.microsoft.com/office/powerpoint/2019/9/main/command">
                <pc:docMk/>
                <pc:sldMk cId="2840030239" sldId="274"/>
                <pc2:cmMk id="{BB104486-C850-4E93-B670-2D4DBA61F2A1}"/>
              </pc2:cmMkLst>
            </pc226:cmChg>
          </p:ext>
        </pc:extLst>
      </pc:sldChg>
      <pc:sldChg chg="modSp mod delCm modCm">
        <pc:chgData name="Lauren Kearney" userId="b4143d71-0b4c-487b-ad54-94c3c8f1ceb9" providerId="ADAL" clId="{F6D74D8D-EFA1-4B54-909D-77A7A258E938}" dt="2023-05-24T14:56:20.202" v="1255"/>
        <pc:sldMkLst>
          <pc:docMk/>
          <pc:sldMk cId="1386595848" sldId="275"/>
        </pc:sldMkLst>
        <pc:spChg chg="mod">
          <ac:chgData name="Lauren Kearney" userId="b4143d71-0b4c-487b-ad54-94c3c8f1ceb9" providerId="ADAL" clId="{F6D74D8D-EFA1-4B54-909D-77A7A258E938}" dt="2023-05-12T10:24:27.631" v="685" actId="1076"/>
          <ac:spMkLst>
            <pc:docMk/>
            <pc:sldMk cId="1386595848" sldId="275"/>
            <ac:spMk id="10" creationId="{C5EC4341-E698-4CBB-97AA-CBCF8B41E038}"/>
          </ac:spMkLst>
        </pc:spChg>
        <pc:spChg chg="mod">
          <ac:chgData name="Lauren Kearney" userId="b4143d71-0b4c-487b-ad54-94c3c8f1ceb9" providerId="ADAL" clId="{F6D74D8D-EFA1-4B54-909D-77A7A258E938}" dt="2023-05-24T14:56:16.688" v="1253" actId="1076"/>
          <ac:spMkLst>
            <pc:docMk/>
            <pc:sldMk cId="1386595848" sldId="275"/>
            <ac:spMk id="26" creationId="{5F0E2C1F-B994-B52E-D989-E2E101BDB424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Lauren Kearney" userId="b4143d71-0b4c-487b-ad54-94c3c8f1ceb9" providerId="ADAL" clId="{F6D74D8D-EFA1-4B54-909D-77A7A258E938}" dt="2023-05-24T14:56:20.202" v="1255"/>
              <pc2:cmMkLst xmlns:pc2="http://schemas.microsoft.com/office/powerpoint/2019/9/main/command">
                <pc:docMk/>
                <pc:sldMk cId="1386595848" sldId="275"/>
                <pc2:cmMk id="{904FDF31-229A-4CD2-AA52-0EE651753CD3}"/>
              </pc2:cmMkLst>
            </pc226:cmChg>
          </p:ext>
        </pc:extLst>
      </pc:sldChg>
      <pc:sldChg chg="modSp mod delCm modCm">
        <pc:chgData name="Lauren Kearney" userId="b4143d71-0b4c-487b-ad54-94c3c8f1ceb9" providerId="ADAL" clId="{F6D74D8D-EFA1-4B54-909D-77A7A258E938}" dt="2023-05-24T14:55:39.548" v="1251"/>
        <pc:sldMkLst>
          <pc:docMk/>
          <pc:sldMk cId="3064279906" sldId="276"/>
        </pc:sldMkLst>
        <pc:spChg chg="mod">
          <ac:chgData name="Lauren Kearney" userId="b4143d71-0b4c-487b-ad54-94c3c8f1ceb9" providerId="ADAL" clId="{F6D74D8D-EFA1-4B54-909D-77A7A258E938}" dt="2023-05-24T14:55:35.186" v="1249" actId="20577"/>
          <ac:spMkLst>
            <pc:docMk/>
            <pc:sldMk cId="3064279906" sldId="276"/>
            <ac:spMk id="15" creationId="{EB1E0FAA-8C80-F940-40D4-155A9FA00257}"/>
          </ac:spMkLst>
        </pc:spChg>
        <pc:picChg chg="mod">
          <ac:chgData name="Lauren Kearney" userId="b4143d71-0b4c-487b-ad54-94c3c8f1ceb9" providerId="ADAL" clId="{F6D74D8D-EFA1-4B54-909D-77A7A258E938}" dt="2023-05-12T14:13:32.379" v="1187" actId="1076"/>
          <ac:picMkLst>
            <pc:docMk/>
            <pc:sldMk cId="3064279906" sldId="276"/>
            <ac:picMk id="10" creationId="{54CC3FA3-2B20-F8A6-8819-5C79B321DD55}"/>
          </ac:picMkLst>
        </pc:picChg>
        <pc:picChg chg="mod">
          <ac:chgData name="Lauren Kearney" userId="b4143d71-0b4c-487b-ad54-94c3c8f1ceb9" providerId="ADAL" clId="{F6D74D8D-EFA1-4B54-909D-77A7A258E938}" dt="2023-05-12T14:13:28.690" v="1184" actId="1076"/>
          <ac:picMkLst>
            <pc:docMk/>
            <pc:sldMk cId="3064279906" sldId="276"/>
            <ac:picMk id="14" creationId="{2B0D383F-22CC-85D8-1723-B1E5484C084E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Lauren Kearney" userId="b4143d71-0b4c-487b-ad54-94c3c8f1ceb9" providerId="ADAL" clId="{F6D74D8D-EFA1-4B54-909D-77A7A258E938}" dt="2023-05-24T14:55:39.548" v="1251"/>
              <pc2:cmMkLst xmlns:pc2="http://schemas.microsoft.com/office/powerpoint/2019/9/main/command">
                <pc:docMk/>
                <pc:sldMk cId="3064279906" sldId="276"/>
                <pc2:cmMk id="{840327A0-2341-493B-943A-740B03C840D0}"/>
              </pc2:cmMkLst>
            </pc226:cmChg>
          </p:ext>
        </pc:extLst>
      </pc:sldChg>
      <pc:sldChg chg="addSp delSp modSp mod">
        <pc:chgData name="Lauren Kearney" userId="b4143d71-0b4c-487b-ad54-94c3c8f1ceb9" providerId="ADAL" clId="{F6D74D8D-EFA1-4B54-909D-77A7A258E938}" dt="2023-06-07T08:48:04.972" v="1257" actId="20577"/>
        <pc:sldMkLst>
          <pc:docMk/>
          <pc:sldMk cId="1275503817" sldId="277"/>
        </pc:sldMkLst>
        <pc:spChg chg="mod">
          <ac:chgData name="Lauren Kearney" userId="b4143d71-0b4c-487b-ad54-94c3c8f1ceb9" providerId="ADAL" clId="{F6D74D8D-EFA1-4B54-909D-77A7A258E938}" dt="2023-05-12T08:13:55.502" v="51" actId="20577"/>
          <ac:spMkLst>
            <pc:docMk/>
            <pc:sldMk cId="1275503817" sldId="277"/>
            <ac:spMk id="2" creationId="{B65768B1-DBBF-0FE9-EA4B-8632186F22D0}"/>
          </ac:spMkLst>
        </pc:spChg>
        <pc:spChg chg="mod">
          <ac:chgData name="Lauren Kearney" userId="b4143d71-0b4c-487b-ad54-94c3c8f1ceb9" providerId="ADAL" clId="{F6D74D8D-EFA1-4B54-909D-77A7A258E938}" dt="2023-05-12T09:20:20.422" v="131" actId="1076"/>
          <ac:spMkLst>
            <pc:docMk/>
            <pc:sldMk cId="1275503817" sldId="277"/>
            <ac:spMk id="4" creationId="{CA2D19F4-B5F9-208D-3AA7-F751214CBB4A}"/>
          </ac:spMkLst>
        </pc:spChg>
        <pc:spChg chg="mod">
          <ac:chgData name="Lauren Kearney" userId="b4143d71-0b4c-487b-ad54-94c3c8f1ceb9" providerId="ADAL" clId="{F6D74D8D-EFA1-4B54-909D-77A7A258E938}" dt="2023-05-12T09:11:12.554" v="109" actId="1076"/>
          <ac:spMkLst>
            <pc:docMk/>
            <pc:sldMk cId="1275503817" sldId="277"/>
            <ac:spMk id="6" creationId="{7E3D06FD-B657-C471-4D3C-EB665A6578B8}"/>
          </ac:spMkLst>
        </pc:spChg>
        <pc:spChg chg="mod">
          <ac:chgData name="Lauren Kearney" userId="b4143d71-0b4c-487b-ad54-94c3c8f1ceb9" providerId="ADAL" clId="{F6D74D8D-EFA1-4B54-909D-77A7A258E938}" dt="2023-06-07T08:48:04.972" v="1257" actId="20577"/>
          <ac:spMkLst>
            <pc:docMk/>
            <pc:sldMk cId="1275503817" sldId="277"/>
            <ac:spMk id="7" creationId="{DBE8E148-7FAE-C701-CC6D-9B2896CB18C2}"/>
          </ac:spMkLst>
        </pc:spChg>
        <pc:picChg chg="add mod">
          <ac:chgData name="Lauren Kearney" userId="b4143d71-0b4c-487b-ad54-94c3c8f1ceb9" providerId="ADAL" clId="{F6D74D8D-EFA1-4B54-909D-77A7A258E938}" dt="2023-05-12T09:16:42.128" v="125" actId="1076"/>
          <ac:picMkLst>
            <pc:docMk/>
            <pc:sldMk cId="1275503817" sldId="277"/>
            <ac:picMk id="9" creationId="{2B93224E-B4A4-0EF9-B8ED-98B7878DBE93}"/>
          </ac:picMkLst>
        </pc:picChg>
        <pc:picChg chg="del">
          <ac:chgData name="Lauren Kearney" userId="b4143d71-0b4c-487b-ad54-94c3c8f1ceb9" providerId="ADAL" clId="{F6D74D8D-EFA1-4B54-909D-77A7A258E938}" dt="2023-05-12T08:22:47.884" v="70" actId="478"/>
          <ac:picMkLst>
            <pc:docMk/>
            <pc:sldMk cId="1275503817" sldId="277"/>
            <ac:picMk id="11" creationId="{2D301F8B-A4AA-500A-C1CB-63EFFED0D756}"/>
          </ac:picMkLst>
        </pc:picChg>
        <pc:picChg chg="add mod">
          <ac:chgData name="Lauren Kearney" userId="b4143d71-0b4c-487b-ad54-94c3c8f1ceb9" providerId="ADAL" clId="{F6D74D8D-EFA1-4B54-909D-77A7A258E938}" dt="2023-05-12T09:16:43.109" v="126" actId="1076"/>
          <ac:picMkLst>
            <pc:docMk/>
            <pc:sldMk cId="1275503817" sldId="277"/>
            <ac:picMk id="12" creationId="{722EF8CF-BECD-B6BE-81C4-3C5DAA769068}"/>
          </ac:picMkLst>
        </pc:picChg>
        <pc:picChg chg="del">
          <ac:chgData name="Lauren Kearney" userId="b4143d71-0b4c-487b-ad54-94c3c8f1ceb9" providerId="ADAL" clId="{F6D74D8D-EFA1-4B54-909D-77A7A258E938}" dt="2023-05-12T08:22:49.905" v="72" actId="478"/>
          <ac:picMkLst>
            <pc:docMk/>
            <pc:sldMk cId="1275503817" sldId="277"/>
            <ac:picMk id="13" creationId="{E776F90D-C52D-C5BD-4F53-BAF4B25D51D7}"/>
          </ac:picMkLst>
        </pc:picChg>
        <pc:picChg chg="del">
          <ac:chgData name="Lauren Kearney" userId="b4143d71-0b4c-487b-ad54-94c3c8f1ceb9" providerId="ADAL" clId="{F6D74D8D-EFA1-4B54-909D-77A7A258E938}" dt="2023-05-12T08:22:44.127" v="68" actId="478"/>
          <ac:picMkLst>
            <pc:docMk/>
            <pc:sldMk cId="1275503817" sldId="277"/>
            <ac:picMk id="15" creationId="{0AC5D416-8F11-FC63-355D-060CC3CC4A9C}"/>
          </ac:picMkLst>
        </pc:picChg>
        <pc:picChg chg="add mod">
          <ac:chgData name="Lauren Kearney" userId="b4143d71-0b4c-487b-ad54-94c3c8f1ceb9" providerId="ADAL" clId="{F6D74D8D-EFA1-4B54-909D-77A7A258E938}" dt="2023-05-12T09:55:42.818" v="193" actId="1076"/>
          <ac:picMkLst>
            <pc:docMk/>
            <pc:sldMk cId="1275503817" sldId="277"/>
            <ac:picMk id="16" creationId="{D9AA3434-82E1-CF35-7C0B-3A0974A99EB7}"/>
          </ac:picMkLst>
        </pc:picChg>
        <pc:picChg chg="del">
          <ac:chgData name="Lauren Kearney" userId="b4143d71-0b4c-487b-ad54-94c3c8f1ceb9" providerId="ADAL" clId="{F6D74D8D-EFA1-4B54-909D-77A7A258E938}" dt="2023-05-12T08:22:45.933" v="69" actId="478"/>
          <ac:picMkLst>
            <pc:docMk/>
            <pc:sldMk cId="1275503817" sldId="277"/>
            <ac:picMk id="17" creationId="{6AA0C658-1747-8A39-E6B0-BDF7112EB50B}"/>
          </ac:picMkLst>
        </pc:picChg>
        <pc:picChg chg="del">
          <ac:chgData name="Lauren Kearney" userId="b4143d71-0b4c-487b-ad54-94c3c8f1ceb9" providerId="ADAL" clId="{F6D74D8D-EFA1-4B54-909D-77A7A258E938}" dt="2023-05-12T08:22:44.127" v="68" actId="478"/>
          <ac:picMkLst>
            <pc:docMk/>
            <pc:sldMk cId="1275503817" sldId="277"/>
            <ac:picMk id="19" creationId="{67F78C05-F494-6154-5B09-94325D9B404D}"/>
          </ac:picMkLst>
        </pc:picChg>
        <pc:picChg chg="add mod">
          <ac:chgData name="Lauren Kearney" userId="b4143d71-0b4c-487b-ad54-94c3c8f1ceb9" providerId="ADAL" clId="{F6D74D8D-EFA1-4B54-909D-77A7A258E938}" dt="2023-05-12T09:16:29.638" v="116" actId="1076"/>
          <ac:picMkLst>
            <pc:docMk/>
            <pc:sldMk cId="1275503817" sldId="277"/>
            <ac:picMk id="20" creationId="{87D034FB-4E72-C8B4-2A21-EC6AC8B2C6C0}"/>
          </ac:picMkLst>
        </pc:picChg>
        <pc:picChg chg="del">
          <ac:chgData name="Lauren Kearney" userId="b4143d71-0b4c-487b-ad54-94c3c8f1ceb9" providerId="ADAL" clId="{F6D74D8D-EFA1-4B54-909D-77A7A258E938}" dt="2023-05-12T08:22:48.370" v="71" actId="478"/>
          <ac:picMkLst>
            <pc:docMk/>
            <pc:sldMk cId="1275503817" sldId="277"/>
            <ac:picMk id="21" creationId="{B47FEE8C-0565-DB06-125F-1618837EB06E}"/>
          </ac:picMkLst>
        </pc:picChg>
        <pc:picChg chg="del">
          <ac:chgData name="Lauren Kearney" userId="b4143d71-0b4c-487b-ad54-94c3c8f1ceb9" providerId="ADAL" clId="{F6D74D8D-EFA1-4B54-909D-77A7A258E938}" dt="2023-05-12T08:22:44.127" v="68" actId="478"/>
          <ac:picMkLst>
            <pc:docMk/>
            <pc:sldMk cId="1275503817" sldId="277"/>
            <ac:picMk id="23" creationId="{B3DD7A19-C117-F3FB-C98D-7B55FD7CE41F}"/>
          </ac:picMkLst>
        </pc:picChg>
        <pc:picChg chg="add mod">
          <ac:chgData name="Lauren Kearney" userId="b4143d71-0b4c-487b-ad54-94c3c8f1ceb9" providerId="ADAL" clId="{F6D74D8D-EFA1-4B54-909D-77A7A258E938}" dt="2023-05-12T09:55:45.002" v="195" actId="1076"/>
          <ac:picMkLst>
            <pc:docMk/>
            <pc:sldMk cId="1275503817" sldId="277"/>
            <ac:picMk id="24" creationId="{DD1AC128-5652-9B29-2D8F-00FABF7BB38E}"/>
          </ac:picMkLst>
        </pc:picChg>
        <pc:picChg chg="add mod">
          <ac:chgData name="Lauren Kearney" userId="b4143d71-0b4c-487b-ad54-94c3c8f1ceb9" providerId="ADAL" clId="{F6D74D8D-EFA1-4B54-909D-77A7A258E938}" dt="2023-05-12T09:21:52.566" v="135" actId="1076"/>
          <ac:picMkLst>
            <pc:docMk/>
            <pc:sldMk cId="1275503817" sldId="277"/>
            <ac:picMk id="26" creationId="{7F8480E3-D584-5B41-D717-5EDBD2B90240}"/>
          </ac:picMkLst>
        </pc:picChg>
        <pc:picChg chg="add mod ord">
          <ac:chgData name="Lauren Kearney" userId="b4143d71-0b4c-487b-ad54-94c3c8f1ceb9" providerId="ADAL" clId="{F6D74D8D-EFA1-4B54-909D-77A7A258E938}" dt="2023-05-12T09:55:46.050" v="196" actId="1076"/>
          <ac:picMkLst>
            <pc:docMk/>
            <pc:sldMk cId="1275503817" sldId="277"/>
            <ac:picMk id="28" creationId="{9290F03C-4784-75F2-05E2-55C66C39BCAF}"/>
          </ac:picMkLst>
        </pc:picChg>
        <pc:picChg chg="add mod">
          <ac:chgData name="Lauren Kearney" userId="b4143d71-0b4c-487b-ad54-94c3c8f1ceb9" providerId="ADAL" clId="{F6D74D8D-EFA1-4B54-909D-77A7A258E938}" dt="2023-05-12T09:55:50.266" v="199" actId="1076"/>
          <ac:picMkLst>
            <pc:docMk/>
            <pc:sldMk cId="1275503817" sldId="277"/>
            <ac:picMk id="30" creationId="{2708699D-0044-523D-3D7B-774BA9291A08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DB807F-0FD5-4A88-8FB3-075F68B5A7D4}" type="datetimeFigureOut">
              <a:rPr lang="en-US" smtClean="0"/>
              <a:t>2/2/2024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516E86-8231-49A1-B4E5-5BBA59097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338454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21BD46-CE3A-421D-905D-D937B3AF2197}" type="datetimeFigureOut">
              <a:rPr lang="en-GB" smtClean="0"/>
              <a:t>02/02/2024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78F5A5-0FCD-4566-AFD1-269E75FC08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9806646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Collect ideas from the group.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4700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30831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17345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53392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0180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259632" y="1330684"/>
            <a:ext cx="6858000" cy="1006476"/>
          </a:xfrm>
        </p:spPr>
        <p:txBody>
          <a:bodyPr anchor="b"/>
          <a:lstStyle>
            <a:lvl1pPr algn="ctr">
              <a:defRPr sz="4500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59632" y="2946705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bg2">
                    <a:lumMod val="50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4300" y="6356351"/>
            <a:ext cx="2057400" cy="365125"/>
          </a:xfrm>
        </p:spPr>
        <p:txBody>
          <a:bodyPr/>
          <a:lstStyle/>
          <a:p>
            <a:r>
              <a:rPr lang="en-US" smtClean="0"/>
              <a:t>25/01/2024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83768" y="6356350"/>
            <a:ext cx="3086100" cy="365125"/>
          </a:xfrm>
        </p:spPr>
        <p:txBody>
          <a:bodyPr/>
          <a:lstStyle/>
          <a:p>
            <a:r>
              <a:rPr lang="en-US" smtClean="0"/>
              <a:t>ESB-RES-C197 L1G2-Speech for Employability-1.2-PPT-Choosing a topic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80397" y="6356349"/>
            <a:ext cx="1623965" cy="365125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2440" y="6237312"/>
            <a:ext cx="432048" cy="351252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7507325" y="6237312"/>
            <a:ext cx="1022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@ESBUK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6" b="25809"/>
          <a:stretch/>
        </p:blipFill>
        <p:spPr>
          <a:xfrm>
            <a:off x="0" y="0"/>
            <a:ext cx="9144000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612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ESB-RES-C197 L1G2-Speech for Employability-1.2-PPT-Choosing a topic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1300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ESB-RES-C197 L1G2-Speech for Employability-1.2-PPT-Choosing a topic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0222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ESB-RES-C197 L1G2-Speech for Employability-1.2-PPT-Choosing a topic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0653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ESB-RES-C197 L1G2-Speech for Employability-1.2-PPT-Choosing a topic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71359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5DB29-7BB4-7A45-8D62-6B51BCB1C4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2C3B58-B294-A747-802A-776084A1CB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B4C665-2C0E-6542-A07A-63A1FFB8F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44DD4D-CF83-434C-8DAA-BE867DCBC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ESB-RES-C197 L1G2-Speech for Employability-1.2-PPT-Choosing a topic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4E3668-F498-1C4F-8A7B-1DA4DA3D8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7287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44FF3-0293-F242-8A38-C19881589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CC4797-360D-FB40-9984-BD6CA6D93F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BC5C93-C82D-6545-A89C-D1F018239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E0AAB1-487E-7448-BF62-D05379C1C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ESB-RES-C197 L1G2-Speech for Employability-1.2-PPT-Choosing a topic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0E5DF2-6728-914C-B046-382A09BD3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7759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06FD78-2B18-5C41-9B2A-987A5E8F3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B1F8DF-4D26-0E4A-9B43-4C8CF4571E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2C0573-21A9-E245-A498-690B21359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FAED74-4105-0245-8D30-EBFFC80D4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ESB-RES-C197 L1G2-Speech for Employability-1.2-PPT-Choosing a topic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14EEF4-DE88-A34C-A097-3C67B2345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0592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69B44-87F1-9449-B428-9797FCCCB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BD7D64-9149-E845-94AC-A63568B966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A5A46E-30F4-C64D-AA5C-2B26832E79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D23D10-C011-794C-BE2C-F90C53302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E9DA27-CCC0-C845-83E0-D2DAED940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ESB-RES-C197 L1G2-Speech for Employability-1.2-PPT-Choosing a topic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39F30F-B6CD-1E4C-9F8D-7D95E7319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3433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BF9DC-E5DE-134E-A1F0-C6AB5B036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A7FA9A-4A58-514F-A496-7197565DD7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8BCDE2-6557-9F4F-A945-7859F5B9DD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D9D11B-2219-5549-9D7C-A2E1833CC7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D6A558-8F49-FF47-942A-29E891C283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389C6D-27D9-D34E-AD81-A008E0322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CB338C-347E-FD4B-BBE5-9556FC8C7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ESB-RES-C197 L1G2-Speech for Employability-1.2-PPT-Choosing a topic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3AFE20-7D27-9D4D-B202-493D1C173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1251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F8765-84D7-744A-A329-2D253F599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89E971-D553-764B-B27A-EFC8EC426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0F501C-F391-A04B-A77F-E22C9149A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ESB-RES-C197 L1G2-Speech for Employability-1.2-PPT-Choosing a topic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490270-F13A-6042-AEFD-55131F5A4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049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484784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79512" y="6356351"/>
            <a:ext cx="2057400" cy="365125"/>
          </a:xfrm>
        </p:spPr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3086100" cy="365125"/>
          </a:xfrm>
        </p:spPr>
        <p:txBody>
          <a:bodyPr/>
          <a:lstStyle/>
          <a:p>
            <a:r>
              <a:rPr lang="en-US" smtClean="0"/>
              <a:t>ESB-RES-C197 L1G2-Speech for Employability-1.2-PPT-Choosing a topic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672708" y="6356351"/>
            <a:ext cx="1491580" cy="365125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7E8AE4-960E-AD43-B751-DEF8CDFA610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6" b="25809"/>
          <a:stretch/>
        </p:blipFill>
        <p:spPr>
          <a:xfrm>
            <a:off x="0" y="0"/>
            <a:ext cx="9144000" cy="11521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066A86-E4DD-F341-B26F-3E2EB20DE3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2576" y="6356351"/>
            <a:ext cx="432048" cy="3512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96B760-A39D-D247-B599-343715BCDB13}"/>
              </a:ext>
            </a:extLst>
          </p:cNvPr>
          <p:cNvSpPr txBox="1"/>
          <p:nvPr userDrawn="1"/>
        </p:nvSpPr>
        <p:spPr>
          <a:xfrm>
            <a:off x="7510288" y="6352144"/>
            <a:ext cx="1022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@ESBUK</a:t>
            </a:r>
          </a:p>
        </p:txBody>
      </p:sp>
    </p:spTree>
    <p:extLst>
      <p:ext uri="{BB962C8B-B14F-4D97-AF65-F5344CB8AC3E}">
        <p14:creationId xmlns:p14="http://schemas.microsoft.com/office/powerpoint/2010/main" val="21539276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C45B39-8F22-CD45-B2B2-D556B9E90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30155F-E6BB-7D47-B74E-68E319176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ESB-RES-C197 L1G2-Speech for Employability-1.2-PPT-Choosing a topic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838982-0AD9-5D43-AEA9-531E60410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4074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9692C-9455-564A-915B-AABAD5AE1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0D9C1C-A125-E249-B796-E218343EF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676FDA-F4A5-3149-9428-0D5355FE42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AE388B-6BE2-6F42-9FCD-F7383A89D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EECDA6-8AA7-BD4A-AD46-650DC514F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ESB-RES-C197 L1G2-Speech for Employability-1.2-PPT-Choosing a topic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585C52-9624-F146-8E17-61263F963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4396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CA5A5-E1D8-654A-99EB-B81115FAA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CA6445-0338-BC4A-8520-0A47F3460B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A2FAAF-1D5A-F74B-A238-BEE5395B26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1D4FBE-C7C1-6A4D-8763-912AE809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4223B2-4D22-4042-894B-5587E2F35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ESB-RES-C197 L1G2-Speech for Employability-1.2-PPT-Choosing a topic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0C9A0B-F2BA-F24A-9D99-DFA721710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2461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9AE1F-43EE-3748-8ED8-C691B6F3B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80C4DA-3E51-2F4B-8402-3DBD7C69C7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66FBE-120C-6643-BC1D-FB8386304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E9543D-EA10-3546-8A86-631EC2720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ESB-RES-C197 L1G2-Speech for Employability-1.2-PPT-Choosing a topic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8A2AD0-F386-A740-A670-903E33000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618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63CBD5-2396-1E41-9333-AD414D435A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BB5769-E401-E944-A524-C2C35A1081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14C7AC-73A6-3041-BB65-95F1FCE0A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0587F6-75C7-2148-8B79-31080C0FC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ESB-RES-C197 L1G2-Speech for Employability-1.2-PPT-Choosing a topic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048A04-D702-C24C-9707-D3E019B60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443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ESB-RES-C197 L1G2-Speech for Employability-1.2-PPT-Choosing a topic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585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ESB-RES-C197 L1G2-Speech for Employability-1.2-PPT-Choosing a topic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615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ESB-RES-C197 L1G2-Speech for Employability-1.2-PPT-Choosing a topic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4177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ESB-RES-C197 L1G2-Speech for Employability-1.2-PPT-Choosing a topic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798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ESB-RES-C197 L1G2-Speech for Employability-1.2-PPT-Choosing a topic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482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ESB-RES-C197 L1G2-Speech for Employability-1.2-PPT-Choosing a topic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4647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ESB-RES-C197 L1G2-Speech for Employability-1.2-PPT-Choosing a topic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9275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25/01/2024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ESB-RES-C197 L1G2-Speech for Employability-1.2-PPT-Choosing a topic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07C4F-4DD7-4452-9CBE-7B4BC77324C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5221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5" r:id="rId2"/>
    <p:sldLayoutId id="2147483674" r:id="rId3"/>
    <p:sldLayoutId id="214748368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B8F6DA-4F64-B141-A188-9B0FCB51C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A22BBE-F8C8-B04C-B0A8-E4551DD7CB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DFA96A-8A86-D041-B287-D9DB5F7BEA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D5F56B-812F-FE48-B763-EDE7306DCB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ESB-RES-C197 L1G2-Speech for Employability-1.2-PPT-Choosing a topic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560CD7-9D28-234B-8A60-02B8976E02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313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3.jpe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ESB-RES-C197 </a:t>
            </a:r>
          </a:p>
          <a:p>
            <a:r>
              <a:rPr lang="en-US" dirty="0" smtClean="0"/>
              <a:t>L1G2-Speech for Employability-1.2-PPT-Choosing a topic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 txBox="1">
            <a:spLocks/>
          </p:cNvSpPr>
          <p:nvPr/>
        </p:nvSpPr>
        <p:spPr>
          <a:xfrm>
            <a:off x="323528" y="1268760"/>
            <a:ext cx="78867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i="1" dirty="0">
                <a:latin typeface="+mn-lt"/>
              </a:rPr>
              <a:t>Section 1 – Choosing a topic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9D1078A-C66D-48F3-9603-61AA1E82CA34}"/>
              </a:ext>
            </a:extLst>
          </p:cNvPr>
          <p:cNvSpPr/>
          <p:nvPr/>
        </p:nvSpPr>
        <p:spPr>
          <a:xfrm>
            <a:off x="323528" y="2276872"/>
            <a:ext cx="8496944" cy="792088"/>
          </a:xfrm>
          <a:prstGeom prst="rect">
            <a:avLst/>
          </a:prstGeom>
          <a:solidFill>
            <a:srgbClr val="C3D62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i="1" dirty="0"/>
              <a:t>Lesson Objective: To explore what makes a suitable topic for the Level 1 Award in Speech at Grade 2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D802D75-4751-4BB2-B5BD-7B9278E0C5BA}"/>
              </a:ext>
            </a:extLst>
          </p:cNvPr>
          <p:cNvSpPr/>
          <p:nvPr/>
        </p:nvSpPr>
        <p:spPr>
          <a:xfrm>
            <a:off x="323528" y="3284984"/>
            <a:ext cx="8496944" cy="2592288"/>
          </a:xfrm>
          <a:prstGeom prst="rect">
            <a:avLst/>
          </a:prstGeom>
          <a:solidFill>
            <a:srgbClr val="FBD10B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GB" b="1" i="1" dirty="0"/>
              <a:t>Lesson Outcomes: </a:t>
            </a:r>
          </a:p>
          <a:p>
            <a:r>
              <a:rPr lang="en-GB" b="1" i="1" dirty="0"/>
              <a:t>By the end of this lesson, you should have: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/>
              <a:t>Explored different types of topic and evaluated how suitable they are for you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/>
              <a:t>Discussed ideas with a partner and/or group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/>
              <a:t>Chosen a topic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/>
              <a:t>Thought about how your topic can be explained with variety and detail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6008539-FEF6-09A8-2546-2C856EFE6B7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8568" y="6217493"/>
            <a:ext cx="48577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73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88214"/>
            <a:ext cx="7886700" cy="504055"/>
          </a:xfrm>
        </p:spPr>
        <p:txBody>
          <a:bodyPr>
            <a:noAutofit/>
          </a:bodyPr>
          <a:lstStyle/>
          <a:p>
            <a:r>
              <a:rPr lang="en-GB" sz="3200" b="1" i="1" dirty="0">
                <a:latin typeface="+mn-lt"/>
              </a:rPr>
              <a:t>Relevant Grade Descriptors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ESB-RES-C197 </a:t>
            </a:r>
          </a:p>
          <a:p>
            <a:r>
              <a:rPr lang="en-US" dirty="0" smtClean="0"/>
              <a:t>L1G2-Speech for Employability-1.2-PPT-Choosing a topic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2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4827189"/>
              </p:ext>
            </p:extLst>
          </p:nvPr>
        </p:nvGraphicFramePr>
        <p:xfrm>
          <a:off x="378779" y="2060848"/>
          <a:ext cx="8297676" cy="283976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382946">
                  <a:extLst>
                    <a:ext uri="{9D8B030D-6E8A-4147-A177-3AD203B41FA5}">
                      <a16:colId xmlns:a16="http://schemas.microsoft.com/office/drawing/2014/main" val="586849962"/>
                    </a:ext>
                  </a:extLst>
                </a:gridCol>
                <a:gridCol w="1382946">
                  <a:extLst>
                    <a:ext uri="{9D8B030D-6E8A-4147-A177-3AD203B41FA5}">
                      <a16:colId xmlns:a16="http://schemas.microsoft.com/office/drawing/2014/main" val="432970131"/>
                    </a:ext>
                  </a:extLst>
                </a:gridCol>
                <a:gridCol w="1382946">
                  <a:extLst>
                    <a:ext uri="{9D8B030D-6E8A-4147-A177-3AD203B41FA5}">
                      <a16:colId xmlns:a16="http://schemas.microsoft.com/office/drawing/2014/main" val="2677484745"/>
                    </a:ext>
                  </a:extLst>
                </a:gridCol>
                <a:gridCol w="1382946">
                  <a:extLst>
                    <a:ext uri="{9D8B030D-6E8A-4147-A177-3AD203B41FA5}">
                      <a16:colId xmlns:a16="http://schemas.microsoft.com/office/drawing/2014/main" val="3149520564"/>
                    </a:ext>
                  </a:extLst>
                </a:gridCol>
                <a:gridCol w="1382946">
                  <a:extLst>
                    <a:ext uri="{9D8B030D-6E8A-4147-A177-3AD203B41FA5}">
                      <a16:colId xmlns:a16="http://schemas.microsoft.com/office/drawing/2014/main" val="1215520350"/>
                    </a:ext>
                  </a:extLst>
                </a:gridCol>
                <a:gridCol w="1382946">
                  <a:extLst>
                    <a:ext uri="{9D8B030D-6E8A-4147-A177-3AD203B41FA5}">
                      <a16:colId xmlns:a16="http://schemas.microsoft.com/office/drawing/2014/main" val="1411141566"/>
                    </a:ext>
                  </a:extLst>
                </a:gridCol>
              </a:tblGrid>
              <a:tr h="6180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Section 1: Employability Talk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Time: 4 minutes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</a:t>
                      </a:r>
                      <a:r>
                        <a:rPr lang="en-GB" sz="12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Good Pass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(Endorsed)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spc="5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</a:t>
                      </a: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GB" sz="1200" b="1" spc="5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lang="en-GB" sz="1200" b="1" spc="-5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Merit Plus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(Endorsed)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Di</a:t>
                      </a: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n-GB" sz="1200" b="1" spc="1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lang="en-GB" sz="12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GB" sz="1200" b="1" spc="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nc</a:t>
                      </a: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tion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651259"/>
                  </a:ext>
                </a:extLst>
              </a:tr>
              <a:tr h="1395707">
                <a:tc>
                  <a:txBody>
                    <a:bodyPr/>
                    <a:lstStyle/>
                    <a:p>
                      <a:pPr algn="ctr">
                        <a:lnSpc>
                          <a:spcPts val="121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</a:t>
                      </a:r>
                      <a:r>
                        <a:rPr lang="en-GB" sz="1200" b="1" spc="5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on</a:t>
                      </a: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lang="en-GB" sz="1200" b="1" spc="5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en</a:t>
                      </a: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>
                    <a:solidFill>
                      <a:srgbClr val="C2D7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The talk shows evidence of some research. </a:t>
                      </a: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Content is appropriate. </a:t>
                      </a: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One or two points are briefly stated. 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21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The talk shows evidence of some research. </a:t>
                      </a: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Content is appropriate. </a:t>
                      </a: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Three or more points are briefly stated. 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21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The talk shows evidence of careful and selective research. </a:t>
                      </a: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Content is appropriate 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and some of it is well-explained. 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21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The talk shows evidence of careful and selective research. </a:t>
                      </a: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Content is appropriate 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and most of it is well-explained. 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The talk shows evidence of effective research and personal interest. </a:t>
                      </a: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Content is accurate, varied 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and put together with personal detail.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/>
                </a:tc>
                <a:extLst>
                  <a:ext uri="{0D108BD9-81ED-4DB2-BD59-A6C34878D82A}">
                    <a16:rowId xmlns:a16="http://schemas.microsoft.com/office/drawing/2014/main" val="2882478616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43B7FB96-2EDD-E144-4722-02EC5F9215C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0113" y="6217493"/>
            <a:ext cx="48577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911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9290F03C-4784-75F2-05E2-55C66C39BC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1313" y="5037071"/>
            <a:ext cx="1295400" cy="12858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5768B1-DBBF-0FE9-EA4B-8632186F22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022135"/>
            <a:ext cx="7886700" cy="678673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What is an ‘employability talk’?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DA1B1C-CB2C-C6BD-6FA8-E9118B2AA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2D19F4-B5F9-208D-3AA7-F751214CB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35213" y="6385280"/>
            <a:ext cx="3086100" cy="365125"/>
          </a:xfrm>
        </p:spPr>
        <p:txBody>
          <a:bodyPr/>
          <a:lstStyle/>
          <a:p>
            <a:r>
              <a:rPr lang="en-US" dirty="0" smtClean="0"/>
              <a:t>ESB-RES-C197 </a:t>
            </a:r>
          </a:p>
          <a:p>
            <a:r>
              <a:rPr lang="en-US" dirty="0" smtClean="0"/>
              <a:t>L1G2-Speech for Employability-1.2-PPT-Choosing a topic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049791-A73D-0DA7-8920-68655C425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3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E3D06FD-B657-C471-4D3C-EB665A6578B8}"/>
              </a:ext>
            </a:extLst>
          </p:cNvPr>
          <p:cNvSpPr txBox="1"/>
          <p:nvPr/>
        </p:nvSpPr>
        <p:spPr>
          <a:xfrm>
            <a:off x="395536" y="1760625"/>
            <a:ext cx="8352928" cy="307777"/>
          </a:xfrm>
          <a:prstGeom prst="rect">
            <a:avLst/>
          </a:prstGeom>
          <a:solidFill>
            <a:srgbClr val="C3D82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For Section 1 of your ESB assessment, you will be giving an ‘employability talk’. What does this mean?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E8E148-7FAE-C701-CC6D-9B2896CB18C2}"/>
              </a:ext>
            </a:extLst>
          </p:cNvPr>
          <p:cNvSpPr txBox="1"/>
          <p:nvPr/>
        </p:nvSpPr>
        <p:spPr>
          <a:xfrm>
            <a:off x="395536" y="2212571"/>
            <a:ext cx="3086100" cy="4185761"/>
          </a:xfrm>
          <a:prstGeom prst="rect">
            <a:avLst/>
          </a:prstGeom>
          <a:solidFill>
            <a:srgbClr val="FAD008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i="1" dirty="0"/>
              <a:t>Employability</a:t>
            </a:r>
          </a:p>
          <a:p>
            <a:pPr algn="ctr"/>
            <a:endParaRPr lang="en-GB" sz="1200" dirty="0"/>
          </a:p>
          <a:p>
            <a:r>
              <a:rPr lang="en-GB" sz="1200" dirty="0"/>
              <a:t>You will deliver a talk, with knowledge and enthusiasm, about a famous or successful person in business or about a job or career that is of interest to you.</a:t>
            </a:r>
          </a:p>
          <a:p>
            <a:endParaRPr lang="en-GB" sz="1200" dirty="0"/>
          </a:p>
          <a:p>
            <a:r>
              <a:rPr lang="en-GB" sz="1200" dirty="0"/>
              <a:t>Learners who have taken this qualification have spoken about a huge range of topics, including:</a:t>
            </a:r>
            <a:br>
              <a:rPr lang="en-GB" sz="1200" dirty="0"/>
            </a:br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Interior Design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Neil Armstrong (astronaut)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Galileo (16th-century astronomer)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A career in law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Nelson Mandela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Luca </a:t>
            </a:r>
            <a:r>
              <a:rPr lang="en-GB" sz="1200" dirty="0" err="1"/>
              <a:t>Pacioli</a:t>
            </a:r>
            <a:r>
              <a:rPr lang="en-GB" sz="1200" dirty="0"/>
              <a:t> (15th-century mathematician)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Alan Turing (19th-century computer scientist)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Mate </a:t>
            </a:r>
            <a:r>
              <a:rPr lang="en-GB" sz="1200" dirty="0" err="1"/>
              <a:t>Rimac</a:t>
            </a:r>
            <a:r>
              <a:rPr lang="en-GB" sz="1200" dirty="0"/>
              <a:t> (CEO of </a:t>
            </a:r>
            <a:r>
              <a:rPr lang="en-GB" sz="1200" dirty="0" err="1"/>
              <a:t>Rimac</a:t>
            </a:r>
            <a:r>
              <a:rPr lang="en-GB" sz="1200" dirty="0"/>
              <a:t> </a:t>
            </a:r>
            <a:r>
              <a:rPr lang="en-GB" sz="1200" dirty="0" err="1"/>
              <a:t>Automobil</a:t>
            </a:r>
            <a:r>
              <a:rPr lang="en-GB" sz="1200" dirty="0"/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‘My dream career’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Mary Seacole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B93224E-B4A4-0EF9-B8ED-98B7878DBE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6514" y="2212571"/>
            <a:ext cx="1665722" cy="145653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22EF8CF-BECD-B6BE-81C4-3C5DAA7690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56102" y="3614273"/>
            <a:ext cx="1292362" cy="128501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9AA3434-82E1-CF35-7C0B-3A0974A99E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94743" y="2361213"/>
            <a:ext cx="954514" cy="203443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7D034FB-4E72-C8B4-2A21-EC6AC8B2C6C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91386" y="2236298"/>
            <a:ext cx="1160987" cy="138453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D1AC128-5652-9B29-2D8F-00FABF7BB38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59333" y="5070811"/>
            <a:ext cx="1485900" cy="12573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7F8480E3-D584-5B41-D717-5EDBD2B9024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90144" y="3722052"/>
            <a:ext cx="1724458" cy="1360582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2708699D-0044-523D-3D7B-774BA9291A0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59428" y="4435915"/>
            <a:ext cx="790575" cy="18383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6F09B55-F349-E22C-77EE-CB1D8D1AAAB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508567" y="6226609"/>
            <a:ext cx="48577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503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124744"/>
            <a:ext cx="7886700" cy="1008112"/>
          </a:xfrm>
        </p:spPr>
        <p:txBody>
          <a:bodyPr>
            <a:normAutofit fontScale="90000"/>
          </a:bodyPr>
          <a:lstStyle/>
          <a:p>
            <a:r>
              <a:rPr lang="en-US" b="1" i="1" dirty="0">
                <a:latin typeface="+mn-lt"/>
              </a:rPr>
              <a:t>Choosing your topic</a:t>
            </a:r>
            <a:br>
              <a:rPr lang="en-US" b="1" i="1" dirty="0">
                <a:latin typeface="+mn-lt"/>
              </a:rPr>
            </a:br>
            <a:r>
              <a:rPr lang="en-US" sz="2800" b="1" i="1" dirty="0">
                <a:solidFill>
                  <a:srgbClr val="E6141B"/>
                </a:solidFill>
                <a:latin typeface="+mn-lt"/>
              </a:rPr>
              <a:t>We asked learners who have taken this qualification what their advice would be… they said: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94407" y="6381328"/>
            <a:ext cx="3665625" cy="340148"/>
          </a:xfrm>
        </p:spPr>
        <p:txBody>
          <a:bodyPr/>
          <a:lstStyle/>
          <a:p>
            <a:r>
              <a:rPr lang="en-US" dirty="0" smtClean="0"/>
              <a:t>ESB-RES-C197 </a:t>
            </a:r>
          </a:p>
          <a:p>
            <a:r>
              <a:rPr lang="en-US" dirty="0" smtClean="0"/>
              <a:t>L1G2-Speech for Employability-1.2-PPT-Choosing a topic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4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EC4341-E698-4CBB-97AA-CBCF8B41E038}"/>
              </a:ext>
            </a:extLst>
          </p:cNvPr>
          <p:cNvSpPr txBox="1"/>
          <p:nvPr/>
        </p:nvSpPr>
        <p:spPr>
          <a:xfrm>
            <a:off x="1321462" y="2348880"/>
            <a:ext cx="6454894" cy="461665"/>
          </a:xfrm>
          <a:prstGeom prst="rect">
            <a:avLst/>
          </a:prstGeom>
          <a:solidFill>
            <a:srgbClr val="FAD00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b="1" i="1" dirty="0"/>
              <a:t>Choose a topic that you are already interested in!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D2DCAB7-7753-312B-8F9D-3FB21A71383B}"/>
              </a:ext>
            </a:extLst>
          </p:cNvPr>
          <p:cNvGrpSpPr/>
          <p:nvPr/>
        </p:nvGrpSpPr>
        <p:grpSpPr>
          <a:xfrm>
            <a:off x="341729" y="3047722"/>
            <a:ext cx="3295278" cy="1762966"/>
            <a:chOff x="4644008" y="4315568"/>
            <a:chExt cx="3295278" cy="1952933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060D1550-B279-49A9-8C95-5727B78D7E63}"/>
                </a:ext>
              </a:extLst>
            </p:cNvPr>
            <p:cNvGrpSpPr/>
            <p:nvPr/>
          </p:nvGrpSpPr>
          <p:grpSpPr>
            <a:xfrm>
              <a:off x="4644008" y="4315568"/>
              <a:ext cx="3295278" cy="1952933"/>
              <a:chOff x="5292080" y="3955813"/>
              <a:chExt cx="3384376" cy="2299344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99EADD4E-76A6-4152-9615-3E29A388928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92080" y="3955813"/>
                <a:ext cx="3384376" cy="2299344"/>
              </a:xfrm>
              <a:prstGeom prst="round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435C115-CDF7-4C97-8BEA-AB04F07352D1}"/>
                  </a:ext>
                </a:extLst>
              </p:cNvPr>
              <p:cNvSpPr txBox="1"/>
              <p:nvPr/>
            </p:nvSpPr>
            <p:spPr>
              <a:xfrm>
                <a:off x="5511166" y="4158207"/>
                <a:ext cx="3096344" cy="532946"/>
              </a:xfrm>
              <a:prstGeom prst="round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dirty="0"/>
              </a:p>
            </p:txBody>
          </p: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02526AB-7424-0048-7ECB-2C07731D3F39}"/>
                </a:ext>
              </a:extLst>
            </p:cNvPr>
            <p:cNvSpPr txBox="1"/>
            <p:nvPr/>
          </p:nvSpPr>
          <p:spPr>
            <a:xfrm>
              <a:off x="4644008" y="4546579"/>
              <a:ext cx="3261712" cy="1018470"/>
            </a:xfrm>
            <a:prstGeom prst="round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600" dirty="0">
                  <a:effectLst/>
                </a:rPr>
                <a:t>“Write about something you genuinely want to know more about.”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6F73642-4EC9-6978-F581-9F888074257B}"/>
              </a:ext>
            </a:extLst>
          </p:cNvPr>
          <p:cNvGrpSpPr/>
          <p:nvPr/>
        </p:nvGrpSpPr>
        <p:grpSpPr>
          <a:xfrm>
            <a:off x="5452807" y="3047078"/>
            <a:ext cx="3295278" cy="1906594"/>
            <a:chOff x="4644008" y="4315568"/>
            <a:chExt cx="3295278" cy="1952933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EF8D3938-8769-C223-F3C1-67D7AFA69AF0}"/>
                </a:ext>
              </a:extLst>
            </p:cNvPr>
            <p:cNvGrpSpPr/>
            <p:nvPr/>
          </p:nvGrpSpPr>
          <p:grpSpPr>
            <a:xfrm>
              <a:off x="4644008" y="4315568"/>
              <a:ext cx="3295278" cy="1952933"/>
              <a:chOff x="5292080" y="3955813"/>
              <a:chExt cx="3384376" cy="2299344"/>
            </a:xfrm>
          </p:grpSpPr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1038FA8F-2A2B-3C83-DD46-36DEF3D527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92080" y="3955813"/>
                <a:ext cx="3384376" cy="2299344"/>
              </a:xfrm>
              <a:prstGeom prst="roundRect">
                <a:avLst/>
              </a:prstGeom>
            </p:spPr>
          </p:pic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4EDB8F0-98A6-92AE-60B6-E2EFA28899CC}"/>
                  </a:ext>
                </a:extLst>
              </p:cNvPr>
              <p:cNvSpPr txBox="1"/>
              <p:nvPr/>
            </p:nvSpPr>
            <p:spPr>
              <a:xfrm>
                <a:off x="5511166" y="4158208"/>
                <a:ext cx="3096344" cy="3986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sz="1600" dirty="0"/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642034C-0EEA-7CB2-B79C-A6292CAB1E62}"/>
                </a:ext>
              </a:extLst>
            </p:cNvPr>
            <p:cNvSpPr txBox="1"/>
            <p:nvPr/>
          </p:nvSpPr>
          <p:spPr>
            <a:xfrm>
              <a:off x="4677574" y="4640586"/>
              <a:ext cx="3261712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600" dirty="0">
                  <a:effectLst/>
                </a:rPr>
                <a:t>“</a:t>
              </a:r>
              <a:r>
                <a:rPr lang="en-GB" sz="1600" b="0" i="0" dirty="0">
                  <a:solidFill>
                    <a:srgbClr val="212121"/>
                  </a:solidFill>
                  <a:effectLst/>
                </a:rPr>
                <a:t>You don't need to worry about anything, just enjoy talking about what you're interested in</a:t>
              </a:r>
              <a:r>
                <a:rPr lang="en-GB" sz="1600" dirty="0">
                  <a:effectLst/>
                </a:rPr>
                <a:t>.”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9A2653A-4E9A-26F3-AD79-C9A61ECC834B}"/>
              </a:ext>
            </a:extLst>
          </p:cNvPr>
          <p:cNvGrpSpPr/>
          <p:nvPr/>
        </p:nvGrpSpPr>
        <p:grpSpPr>
          <a:xfrm>
            <a:off x="3203848" y="4712082"/>
            <a:ext cx="3295278" cy="1762966"/>
            <a:chOff x="4644008" y="4315568"/>
            <a:chExt cx="3295278" cy="1952933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A0541788-FFA2-D078-CA92-2DF39A041B7B}"/>
                </a:ext>
              </a:extLst>
            </p:cNvPr>
            <p:cNvGrpSpPr/>
            <p:nvPr/>
          </p:nvGrpSpPr>
          <p:grpSpPr>
            <a:xfrm>
              <a:off x="4644008" y="4315568"/>
              <a:ext cx="3295278" cy="1952933"/>
              <a:chOff x="5292080" y="3955813"/>
              <a:chExt cx="3384376" cy="2299344"/>
            </a:xfrm>
          </p:grpSpPr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31790BDF-4449-B760-79C7-14A36EC4C8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92080" y="3955813"/>
                <a:ext cx="3384376" cy="2299344"/>
              </a:xfrm>
              <a:prstGeom prst="roundRect">
                <a:avLst/>
              </a:prstGeom>
            </p:spPr>
          </p:pic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80E8EC7D-661E-8685-3B44-EB50614C1DC7}"/>
                  </a:ext>
                </a:extLst>
              </p:cNvPr>
              <p:cNvSpPr txBox="1"/>
              <p:nvPr/>
            </p:nvSpPr>
            <p:spPr>
              <a:xfrm>
                <a:off x="5511166" y="4158207"/>
                <a:ext cx="3096344" cy="532946"/>
              </a:xfrm>
              <a:prstGeom prst="round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dirty="0"/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F0E2C1F-B994-B52E-D989-E2E101BDB424}"/>
                </a:ext>
              </a:extLst>
            </p:cNvPr>
            <p:cNvSpPr txBox="1"/>
            <p:nvPr/>
          </p:nvSpPr>
          <p:spPr>
            <a:xfrm>
              <a:off x="4677574" y="4583190"/>
              <a:ext cx="3261712" cy="1018470"/>
            </a:xfrm>
            <a:prstGeom prst="round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600" dirty="0">
                  <a:effectLst/>
                </a:rPr>
                <a:t>“P</a:t>
              </a:r>
              <a:r>
                <a:rPr lang="en-GB" sz="1600" b="0" i="0" dirty="0">
                  <a:effectLst/>
                </a:rPr>
                <a:t>ick a subject you already know lots about, so you are prepared for questions.”</a:t>
              </a:r>
              <a:endParaRPr lang="en-GB" sz="1600" dirty="0">
                <a:effectLst/>
              </a:endParaRPr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FE2A807C-1455-7FE2-BBB8-DD23840CA1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8567" y="6215063"/>
            <a:ext cx="48577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595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052736"/>
            <a:ext cx="7886700" cy="1008112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b="1" i="1" dirty="0">
                <a:latin typeface="+mn-lt"/>
              </a:rPr>
              <a:t>Choosing your topic</a:t>
            </a:r>
            <a:br>
              <a:rPr lang="en-US" b="1" i="1" dirty="0">
                <a:latin typeface="+mn-lt"/>
              </a:rPr>
            </a:br>
            <a:r>
              <a:rPr lang="en-US" sz="2800" b="1" i="1" dirty="0">
                <a:solidFill>
                  <a:srgbClr val="E6141B"/>
                </a:solidFill>
                <a:latin typeface="+mn-lt"/>
              </a:rPr>
              <a:t>We agree!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ESB-RES-C197 </a:t>
            </a:r>
          </a:p>
          <a:p>
            <a:r>
              <a:rPr lang="en-US" dirty="0" smtClean="0"/>
              <a:t>L1G2-Speech for Employability-1.2-PPT-Choosing a topic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5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EC4341-E698-4CBB-97AA-CBCF8B41E038}"/>
              </a:ext>
            </a:extLst>
          </p:cNvPr>
          <p:cNvSpPr txBox="1"/>
          <p:nvPr/>
        </p:nvSpPr>
        <p:spPr>
          <a:xfrm>
            <a:off x="2055875" y="1599183"/>
            <a:ext cx="6466439" cy="461665"/>
          </a:xfrm>
          <a:prstGeom prst="rect">
            <a:avLst/>
          </a:prstGeom>
          <a:solidFill>
            <a:srgbClr val="FAD00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b="1" i="1" dirty="0"/>
              <a:t>Choose a topic that you are already interested in!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37B9083-98CB-443E-BEE8-FB76CDDD9233}"/>
              </a:ext>
            </a:extLst>
          </p:cNvPr>
          <p:cNvSpPr txBox="1"/>
          <p:nvPr/>
        </p:nvSpPr>
        <p:spPr>
          <a:xfrm>
            <a:off x="395536" y="2163028"/>
            <a:ext cx="8126778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GB" dirty="0"/>
              <a:t>We want you to </a:t>
            </a:r>
            <a:r>
              <a:rPr lang="en-GB" b="1" dirty="0"/>
              <a:t>enjoy</a:t>
            </a:r>
            <a:r>
              <a:rPr lang="en-GB" dirty="0"/>
              <a:t> planning, preparing and giving your talks. </a:t>
            </a:r>
          </a:p>
          <a:p>
            <a:pPr algn="just">
              <a:spcAft>
                <a:spcPts val="600"/>
              </a:spcAft>
            </a:pPr>
            <a:r>
              <a:rPr lang="en-GB" dirty="0"/>
              <a:t>This qualification is an opportunity for you to </a:t>
            </a:r>
            <a:r>
              <a:rPr lang="en-GB" b="1" dirty="0"/>
              <a:t>direct your own learning </a:t>
            </a:r>
            <a:r>
              <a:rPr lang="en-GB" dirty="0"/>
              <a:t>and to </a:t>
            </a:r>
            <a:r>
              <a:rPr lang="en-GB" b="1" dirty="0"/>
              <a:t>make your own decisions</a:t>
            </a:r>
            <a:r>
              <a:rPr lang="en-GB" dirty="0"/>
              <a:t> about the content of your assessment. </a:t>
            </a:r>
          </a:p>
          <a:p>
            <a:pPr algn="just">
              <a:spcAft>
                <a:spcPts val="600"/>
              </a:spcAft>
            </a:pPr>
            <a:r>
              <a:rPr lang="en-GB" dirty="0"/>
              <a:t>It’s </a:t>
            </a:r>
            <a:r>
              <a:rPr lang="en-GB" b="1" dirty="0"/>
              <a:t>definitely better if you talk about something you are genuinely interested in</a:t>
            </a:r>
            <a:r>
              <a:rPr lang="en-GB" dirty="0"/>
              <a:t>, for example:</a:t>
            </a:r>
          </a:p>
          <a:p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A48E368-0D30-4C03-B1D5-084746EDB410}"/>
              </a:ext>
            </a:extLst>
          </p:cNvPr>
          <p:cNvSpPr txBox="1"/>
          <p:nvPr/>
        </p:nvSpPr>
        <p:spPr>
          <a:xfrm rot="21084125">
            <a:off x="6342054" y="5435932"/>
            <a:ext cx="23762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00B050"/>
                </a:solidFill>
              </a:rPr>
              <a:t>A famous person that you admire and their path to success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5084EB7-B4FD-4DDC-AAA6-044A297D4D92}"/>
              </a:ext>
            </a:extLst>
          </p:cNvPr>
          <p:cNvSpPr txBox="1"/>
          <p:nvPr/>
        </p:nvSpPr>
        <p:spPr>
          <a:xfrm rot="442266">
            <a:off x="5316010" y="3988757"/>
            <a:ext cx="18222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F58B1D"/>
                </a:solidFill>
              </a:rPr>
              <a:t>A successful person in a subject you enjoy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7277311-628C-4D24-B029-7A84A39036A1}"/>
              </a:ext>
            </a:extLst>
          </p:cNvPr>
          <p:cNvSpPr txBox="1"/>
          <p:nvPr/>
        </p:nvSpPr>
        <p:spPr>
          <a:xfrm rot="343105">
            <a:off x="202246" y="5407382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C0A104"/>
                </a:solidFill>
              </a:rPr>
              <a:t>A family member with a career that inspires you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A747ED-49B4-48C2-935F-2762FBE7CC75}"/>
              </a:ext>
            </a:extLst>
          </p:cNvPr>
          <p:cNvSpPr txBox="1"/>
          <p:nvPr/>
        </p:nvSpPr>
        <p:spPr>
          <a:xfrm rot="21270488">
            <a:off x="1121711" y="4024873"/>
            <a:ext cx="26782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E6141B"/>
                </a:solidFill>
              </a:rPr>
              <a:t>A subject that you love and the careers that it could lead to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1B9931A-2AE5-117F-55F2-38C9556372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195" y="4148187"/>
            <a:ext cx="920054" cy="62806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3B23668-B83B-BC93-B676-DFDF5C3996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6316" y="3686562"/>
            <a:ext cx="1510339" cy="133437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788FBE9-D924-6DB5-3183-647CC8C41F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9706" y="4944377"/>
            <a:ext cx="1282486" cy="133437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0F4492E-42CD-1D63-C836-50B61AB4A2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99616" y="4765676"/>
            <a:ext cx="1724025" cy="15906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EF9CB5D-A8D9-9812-38F0-8B99E25FE5C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20113" y="6217493"/>
            <a:ext cx="48577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1197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5CB04D-8794-492A-9BA1-E0A7C8E0F1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308" y="970001"/>
            <a:ext cx="8424936" cy="1018840"/>
          </a:xfrm>
        </p:spPr>
        <p:txBody>
          <a:bodyPr/>
          <a:lstStyle/>
          <a:p>
            <a:r>
              <a:rPr lang="en-GB" sz="3600" b="1" i="1" dirty="0">
                <a:latin typeface="+mn-lt"/>
              </a:rPr>
              <a:t>What interests you – discussion questions</a:t>
            </a:r>
            <a:endParaRPr lang="en-GB" b="1" i="1" dirty="0">
              <a:latin typeface="+mn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643742-9ED0-48A3-8B33-873D34FF2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B324D4-4BFE-46C6-B6B2-246349C80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ESB-RES-C197 </a:t>
            </a:r>
          </a:p>
          <a:p>
            <a:r>
              <a:rPr lang="en-US" dirty="0" smtClean="0"/>
              <a:t>L1G2-Speech for Employability-1.2-PPT-Choosing a topic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3DE195-6469-4190-A093-9F3DDD1F8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6</a:t>
            </a:fld>
            <a:endParaRPr lang="en-GB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E700F02-D128-443E-A8B4-12E381958592}"/>
              </a:ext>
            </a:extLst>
          </p:cNvPr>
          <p:cNvGrpSpPr/>
          <p:nvPr/>
        </p:nvGrpSpPr>
        <p:grpSpPr>
          <a:xfrm>
            <a:off x="330770" y="1988840"/>
            <a:ext cx="2448477" cy="1584175"/>
            <a:chOff x="467544" y="2086128"/>
            <a:chExt cx="4464496" cy="379144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C35FAEE-C333-40BD-AE3D-F79992708DF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544" y="2086128"/>
              <a:ext cx="4464496" cy="3791447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3725CB7-8292-489F-BD48-ACD5390BA490}"/>
                </a:ext>
              </a:extLst>
            </p:cNvPr>
            <p:cNvSpPr txBox="1"/>
            <p:nvPr/>
          </p:nvSpPr>
          <p:spPr>
            <a:xfrm>
              <a:off x="840191" y="2593719"/>
              <a:ext cx="3815450" cy="198884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/>
                <a:t>In pairs, use these questions as a basis to explore your own personal interests in employability topics.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D9D03621-D218-4BA4-9841-51036DF88A20}"/>
              </a:ext>
            </a:extLst>
          </p:cNvPr>
          <p:cNvSpPr txBox="1"/>
          <p:nvPr/>
        </p:nvSpPr>
        <p:spPr>
          <a:xfrm>
            <a:off x="3084178" y="1988840"/>
            <a:ext cx="5761514" cy="3262432"/>
          </a:xfrm>
          <a:prstGeom prst="rect">
            <a:avLst/>
          </a:prstGeom>
          <a:solidFill>
            <a:srgbClr val="C3D821">
              <a:alpha val="40000"/>
            </a:srgbClr>
          </a:solidFill>
        </p:spPr>
        <p:txBody>
          <a:bodyPr wrap="square" rtlCol="0">
            <a:spAutoFit/>
          </a:bodyPr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What kind of job do you want to have in the future?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What skills do you think you will need for that job?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What are some of the things you can do now to develop those skills?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Who are some famous or successful people that you admire?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What industries or fields are you interested in learning more about?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Are there any specific jobs or careers that you find intriguing?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What are some of the qualities or traits that you admire in successful people?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Are there any current events or trends in your chosen career field that you find interesting?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Do you have any personal experiences or connections to a particular career field?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Are there any professionals or experts in your chosen career field that you would like to learn more about?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Are there any historical figures in your chosen career field that you find fascinating?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F93FE2-5E79-8AE3-A932-EABA9C6F477E}"/>
              </a:ext>
            </a:extLst>
          </p:cNvPr>
          <p:cNvSpPr txBox="1"/>
          <p:nvPr/>
        </p:nvSpPr>
        <p:spPr>
          <a:xfrm>
            <a:off x="3084178" y="5480646"/>
            <a:ext cx="2341413" cy="646331"/>
          </a:xfrm>
          <a:prstGeom prst="rect">
            <a:avLst/>
          </a:prstGeom>
          <a:solidFill>
            <a:srgbClr val="F4891C">
              <a:alpha val="4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Use the pages in your workbook to write down any ideas you come up with during/after your discussion.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822FBB3-36F5-E673-09FB-3FE9443CF6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095" y="3707627"/>
            <a:ext cx="2228850" cy="24193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361FC18-918B-14CB-27AA-5C429E14A28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43204" y="6217493"/>
            <a:ext cx="48577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030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124744"/>
            <a:ext cx="7886700" cy="792088"/>
          </a:xfrm>
        </p:spPr>
        <p:txBody>
          <a:bodyPr/>
          <a:lstStyle/>
          <a:p>
            <a:r>
              <a:rPr lang="en-US" b="1" i="1" dirty="0">
                <a:latin typeface="+mn-lt"/>
              </a:rPr>
              <a:t>Deciding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ESB-RES-C197 </a:t>
            </a:r>
          </a:p>
          <a:p>
            <a:r>
              <a:rPr lang="en-US" dirty="0" smtClean="0"/>
              <a:t>L1G2-Speech for Employability-1.2-PPT-Choosing a topic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7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B3A210E-BA66-451C-BD5E-EE70030A21D9}"/>
              </a:ext>
            </a:extLst>
          </p:cNvPr>
          <p:cNvSpPr txBox="1"/>
          <p:nvPr/>
        </p:nvSpPr>
        <p:spPr>
          <a:xfrm>
            <a:off x="353548" y="2004825"/>
            <a:ext cx="863652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To help you decide which topic to focus on for your presentation, choose three to try out on a partner.</a:t>
            </a:r>
          </a:p>
          <a:p>
            <a:endParaRPr lang="en-GB" sz="1600" dirty="0"/>
          </a:p>
          <a:p>
            <a:r>
              <a:rPr lang="en-GB" sz="1600" dirty="0"/>
              <a:t>Talk for 30 seconds about each topic – then rate each one on these points:</a:t>
            </a:r>
          </a:p>
          <a:p>
            <a:pPr marL="342900" indent="-342900">
              <a:buFont typeface="+mj-lt"/>
              <a:buAutoNum type="arabicPeriod"/>
            </a:pPr>
            <a:endParaRPr lang="en-GB" sz="1600" dirty="0"/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How much you enjoy talking about it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How interesting you (or your partner) think the topic is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How easy it was to talk about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CA3B239-A5C5-49DE-8C97-AB7BAD9FF711}"/>
              </a:ext>
            </a:extLst>
          </p:cNvPr>
          <p:cNvGrpSpPr/>
          <p:nvPr/>
        </p:nvGrpSpPr>
        <p:grpSpPr>
          <a:xfrm>
            <a:off x="551593" y="4164867"/>
            <a:ext cx="8040813" cy="1198003"/>
            <a:chOff x="5292080" y="2348880"/>
            <a:chExt cx="3840265" cy="811833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7E6CE730-9A11-4B75-B3B5-3FD4099D6ACB}"/>
                </a:ext>
              </a:extLst>
            </p:cNvPr>
            <p:cNvCxnSpPr/>
            <p:nvPr/>
          </p:nvCxnSpPr>
          <p:spPr>
            <a:xfrm>
              <a:off x="5672708" y="2636912"/>
              <a:ext cx="3075756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B9DEA6C2-F88F-4CF0-BA88-818700948083}"/>
                </a:ext>
              </a:extLst>
            </p:cNvPr>
            <p:cNvCxnSpPr/>
            <p:nvPr/>
          </p:nvCxnSpPr>
          <p:spPr>
            <a:xfrm>
              <a:off x="5672708" y="2348880"/>
              <a:ext cx="0" cy="50405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5B8303F-F8E9-4229-B4D5-DA6A429E7559}"/>
                </a:ext>
              </a:extLst>
            </p:cNvPr>
            <p:cNvCxnSpPr/>
            <p:nvPr/>
          </p:nvCxnSpPr>
          <p:spPr>
            <a:xfrm>
              <a:off x="7236296" y="2348880"/>
              <a:ext cx="0" cy="50405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978236B-7DD4-4457-B98C-6AC3954B44EE}"/>
                </a:ext>
              </a:extLst>
            </p:cNvPr>
            <p:cNvCxnSpPr/>
            <p:nvPr/>
          </p:nvCxnSpPr>
          <p:spPr>
            <a:xfrm>
              <a:off x="8748464" y="2348880"/>
              <a:ext cx="0" cy="50405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0E0923E-3F0A-4A62-A461-4D5F159DDD41}"/>
                </a:ext>
              </a:extLst>
            </p:cNvPr>
            <p:cNvSpPr txBox="1"/>
            <p:nvPr/>
          </p:nvSpPr>
          <p:spPr>
            <a:xfrm>
              <a:off x="5292080" y="2852936"/>
              <a:ext cx="8640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Not at all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EE3CE20-C761-46D3-B6E8-BCA33DF3A012}"/>
                </a:ext>
              </a:extLst>
            </p:cNvPr>
            <p:cNvSpPr txBox="1"/>
            <p:nvPr/>
          </p:nvSpPr>
          <p:spPr>
            <a:xfrm>
              <a:off x="6820404" y="2852934"/>
              <a:ext cx="8640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A bit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AA2FC25-6B79-4335-94DA-E6CD7B1E8755}"/>
                </a:ext>
              </a:extLst>
            </p:cNvPr>
            <p:cNvSpPr txBox="1"/>
            <p:nvPr/>
          </p:nvSpPr>
          <p:spPr>
            <a:xfrm>
              <a:off x="8268249" y="2852935"/>
              <a:ext cx="864096" cy="208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Loads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10B92F0B-DA7D-0452-4BD4-8DC6113012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172" y="5171500"/>
            <a:ext cx="800100" cy="962025"/>
          </a:xfrm>
          <a:prstGeom prst="ellipse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124267B-1D36-1982-0958-2042F3F360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8203" y="5214363"/>
            <a:ext cx="962025" cy="876300"/>
          </a:xfrm>
          <a:prstGeom prst="ellipse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C2B8E88-8A9B-21E0-C925-FAFEAB75CE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0588" y="5252851"/>
            <a:ext cx="443675" cy="709880"/>
          </a:xfrm>
          <a:prstGeom prst="rect">
            <a:avLst/>
          </a:prstGeom>
        </p:spPr>
      </p:pic>
      <p:sp>
        <p:nvSpPr>
          <p:cNvPr id="20" name="Oval 33">
            <a:extLst>
              <a:ext uri="{FF2B5EF4-FFF2-40B4-BE49-F238E27FC236}">
                <a16:creationId xmlns:a16="http://schemas.microsoft.com/office/drawing/2014/main" id="{307AE1B1-1E6F-807B-4C18-B33E081A4A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 dirty="0">
                <a:solidFill>
                  <a:schemeClr val="accent3"/>
                </a:solidFill>
              </a:rPr>
              <a:t>End</a:t>
            </a:r>
          </a:p>
        </p:txBody>
      </p:sp>
      <p:sp>
        <p:nvSpPr>
          <p:cNvPr id="21" name="Oval 32">
            <a:extLst>
              <a:ext uri="{FF2B5EF4-FFF2-40B4-BE49-F238E27FC236}">
                <a16:creationId xmlns:a16="http://schemas.microsoft.com/office/drawing/2014/main" id="{681C9AD7-C692-0CCD-4630-CFBF328998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</a:t>
            </a:r>
          </a:p>
        </p:txBody>
      </p:sp>
      <p:sp>
        <p:nvSpPr>
          <p:cNvPr id="22" name="Oval 31">
            <a:extLst>
              <a:ext uri="{FF2B5EF4-FFF2-40B4-BE49-F238E27FC236}">
                <a16:creationId xmlns:a16="http://schemas.microsoft.com/office/drawing/2014/main" id="{2DD32B9E-10CF-3F2D-699C-0B3743CCB2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</a:t>
            </a:r>
          </a:p>
        </p:txBody>
      </p:sp>
      <p:sp>
        <p:nvSpPr>
          <p:cNvPr id="24" name="Oval 30">
            <a:extLst>
              <a:ext uri="{FF2B5EF4-FFF2-40B4-BE49-F238E27FC236}">
                <a16:creationId xmlns:a16="http://schemas.microsoft.com/office/drawing/2014/main" id="{0A4B7732-EC4D-8148-7927-C152897439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3</a:t>
            </a:r>
          </a:p>
        </p:txBody>
      </p:sp>
      <p:sp>
        <p:nvSpPr>
          <p:cNvPr id="25" name="Oval 29">
            <a:extLst>
              <a:ext uri="{FF2B5EF4-FFF2-40B4-BE49-F238E27FC236}">
                <a16:creationId xmlns:a16="http://schemas.microsoft.com/office/drawing/2014/main" id="{6D6958C4-15F7-E0D1-7774-E1BBB4ABBB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4</a:t>
            </a:r>
          </a:p>
        </p:txBody>
      </p:sp>
      <p:sp>
        <p:nvSpPr>
          <p:cNvPr id="26" name="Oval 28">
            <a:extLst>
              <a:ext uri="{FF2B5EF4-FFF2-40B4-BE49-F238E27FC236}">
                <a16:creationId xmlns:a16="http://schemas.microsoft.com/office/drawing/2014/main" id="{9FFFB1DD-E24A-C300-B144-B7005A9402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5</a:t>
            </a:r>
          </a:p>
        </p:txBody>
      </p:sp>
      <p:sp>
        <p:nvSpPr>
          <p:cNvPr id="27" name="Oval 27">
            <a:extLst>
              <a:ext uri="{FF2B5EF4-FFF2-40B4-BE49-F238E27FC236}">
                <a16:creationId xmlns:a16="http://schemas.microsoft.com/office/drawing/2014/main" id="{4D4D3C35-943C-DFD2-5321-5D025CF5E0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6</a:t>
            </a:r>
          </a:p>
        </p:txBody>
      </p:sp>
      <p:sp>
        <p:nvSpPr>
          <p:cNvPr id="28" name="Oval 26">
            <a:extLst>
              <a:ext uri="{FF2B5EF4-FFF2-40B4-BE49-F238E27FC236}">
                <a16:creationId xmlns:a16="http://schemas.microsoft.com/office/drawing/2014/main" id="{0124AC71-3494-65DE-0384-ED3447AC7C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7</a:t>
            </a:r>
          </a:p>
        </p:txBody>
      </p:sp>
      <p:sp>
        <p:nvSpPr>
          <p:cNvPr id="29" name="Oval 25">
            <a:extLst>
              <a:ext uri="{FF2B5EF4-FFF2-40B4-BE49-F238E27FC236}">
                <a16:creationId xmlns:a16="http://schemas.microsoft.com/office/drawing/2014/main" id="{A0EE90D5-9DE3-FFC7-9BFA-54E8A870B8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8</a:t>
            </a:r>
          </a:p>
        </p:txBody>
      </p:sp>
      <p:sp>
        <p:nvSpPr>
          <p:cNvPr id="30" name="Oval 24">
            <a:extLst>
              <a:ext uri="{FF2B5EF4-FFF2-40B4-BE49-F238E27FC236}">
                <a16:creationId xmlns:a16="http://schemas.microsoft.com/office/drawing/2014/main" id="{3380D531-47F3-C903-39F5-7CF3D0F28C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9</a:t>
            </a:r>
          </a:p>
        </p:txBody>
      </p:sp>
      <p:sp>
        <p:nvSpPr>
          <p:cNvPr id="31" name="Oval 23">
            <a:extLst>
              <a:ext uri="{FF2B5EF4-FFF2-40B4-BE49-F238E27FC236}">
                <a16:creationId xmlns:a16="http://schemas.microsoft.com/office/drawing/2014/main" id="{17D65558-C3EF-C725-4826-892E023372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10</a:t>
            </a:r>
          </a:p>
        </p:txBody>
      </p:sp>
      <p:sp>
        <p:nvSpPr>
          <p:cNvPr id="32" name="Oval 22">
            <a:extLst>
              <a:ext uri="{FF2B5EF4-FFF2-40B4-BE49-F238E27FC236}">
                <a16:creationId xmlns:a16="http://schemas.microsoft.com/office/drawing/2014/main" id="{06C71A29-55E5-9BD3-0393-2955A19368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11</a:t>
            </a:r>
          </a:p>
        </p:txBody>
      </p:sp>
      <p:sp>
        <p:nvSpPr>
          <p:cNvPr id="33" name="Oval 21">
            <a:extLst>
              <a:ext uri="{FF2B5EF4-FFF2-40B4-BE49-F238E27FC236}">
                <a16:creationId xmlns:a16="http://schemas.microsoft.com/office/drawing/2014/main" id="{EE0A183D-847E-17B4-FEFA-4A909E3AEA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12</a:t>
            </a:r>
          </a:p>
        </p:txBody>
      </p:sp>
      <p:sp>
        <p:nvSpPr>
          <p:cNvPr id="34" name="Oval 20">
            <a:extLst>
              <a:ext uri="{FF2B5EF4-FFF2-40B4-BE49-F238E27FC236}">
                <a16:creationId xmlns:a16="http://schemas.microsoft.com/office/drawing/2014/main" id="{855C4215-1B80-43E8-E924-B1EDC16688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13</a:t>
            </a:r>
          </a:p>
        </p:txBody>
      </p:sp>
      <p:sp>
        <p:nvSpPr>
          <p:cNvPr id="35" name="Oval 19">
            <a:extLst>
              <a:ext uri="{FF2B5EF4-FFF2-40B4-BE49-F238E27FC236}">
                <a16:creationId xmlns:a16="http://schemas.microsoft.com/office/drawing/2014/main" id="{1ABFD60C-207E-E284-5C36-AED971FBD2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14</a:t>
            </a:r>
          </a:p>
        </p:txBody>
      </p:sp>
      <p:sp>
        <p:nvSpPr>
          <p:cNvPr id="36" name="Oval 18">
            <a:extLst>
              <a:ext uri="{FF2B5EF4-FFF2-40B4-BE49-F238E27FC236}">
                <a16:creationId xmlns:a16="http://schemas.microsoft.com/office/drawing/2014/main" id="{F1A5467B-4BD8-9C50-5033-B21A299819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15</a:t>
            </a:r>
          </a:p>
        </p:txBody>
      </p:sp>
      <p:sp>
        <p:nvSpPr>
          <p:cNvPr id="37" name="Oval 17">
            <a:extLst>
              <a:ext uri="{FF2B5EF4-FFF2-40B4-BE49-F238E27FC236}">
                <a16:creationId xmlns:a16="http://schemas.microsoft.com/office/drawing/2014/main" id="{668D5ACD-1B74-5B61-2BB2-E37DE9E270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16</a:t>
            </a:r>
          </a:p>
        </p:txBody>
      </p:sp>
      <p:sp>
        <p:nvSpPr>
          <p:cNvPr id="38" name="Oval 16">
            <a:extLst>
              <a:ext uri="{FF2B5EF4-FFF2-40B4-BE49-F238E27FC236}">
                <a16:creationId xmlns:a16="http://schemas.microsoft.com/office/drawing/2014/main" id="{CED64E04-203D-674E-B006-C34A9B6AF6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17</a:t>
            </a:r>
          </a:p>
        </p:txBody>
      </p:sp>
      <p:sp>
        <p:nvSpPr>
          <p:cNvPr id="39" name="Oval 15">
            <a:extLst>
              <a:ext uri="{FF2B5EF4-FFF2-40B4-BE49-F238E27FC236}">
                <a16:creationId xmlns:a16="http://schemas.microsoft.com/office/drawing/2014/main" id="{DAE0DAE9-864F-64C7-973E-C2E7720DEA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18</a:t>
            </a:r>
          </a:p>
        </p:txBody>
      </p:sp>
      <p:sp>
        <p:nvSpPr>
          <p:cNvPr id="40" name="Oval 14">
            <a:extLst>
              <a:ext uri="{FF2B5EF4-FFF2-40B4-BE49-F238E27FC236}">
                <a16:creationId xmlns:a16="http://schemas.microsoft.com/office/drawing/2014/main" id="{8F378620-B2F0-DA8C-6CA0-0B07F13A29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19</a:t>
            </a:r>
          </a:p>
        </p:txBody>
      </p:sp>
      <p:sp>
        <p:nvSpPr>
          <p:cNvPr id="41" name="Oval 13">
            <a:extLst>
              <a:ext uri="{FF2B5EF4-FFF2-40B4-BE49-F238E27FC236}">
                <a16:creationId xmlns:a16="http://schemas.microsoft.com/office/drawing/2014/main" id="{91AEF822-B60D-1E49-58A7-33A58F8EC2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20</a:t>
            </a:r>
          </a:p>
        </p:txBody>
      </p:sp>
      <p:sp>
        <p:nvSpPr>
          <p:cNvPr id="42" name="Oval 12">
            <a:extLst>
              <a:ext uri="{FF2B5EF4-FFF2-40B4-BE49-F238E27FC236}">
                <a16:creationId xmlns:a16="http://schemas.microsoft.com/office/drawing/2014/main" id="{2C9CF014-1878-8121-8549-86462019D8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21</a:t>
            </a:r>
          </a:p>
        </p:txBody>
      </p:sp>
      <p:sp>
        <p:nvSpPr>
          <p:cNvPr id="43" name="Oval 11">
            <a:extLst>
              <a:ext uri="{FF2B5EF4-FFF2-40B4-BE49-F238E27FC236}">
                <a16:creationId xmlns:a16="http://schemas.microsoft.com/office/drawing/2014/main" id="{E13165BF-0371-53DD-9419-2BD93AF923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22</a:t>
            </a:r>
          </a:p>
        </p:txBody>
      </p:sp>
      <p:sp>
        <p:nvSpPr>
          <p:cNvPr id="44" name="Oval 10">
            <a:extLst>
              <a:ext uri="{FF2B5EF4-FFF2-40B4-BE49-F238E27FC236}">
                <a16:creationId xmlns:a16="http://schemas.microsoft.com/office/drawing/2014/main" id="{A745839A-E27B-AFD9-DAAF-DD08FF44C0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23</a:t>
            </a:r>
          </a:p>
        </p:txBody>
      </p:sp>
      <p:sp>
        <p:nvSpPr>
          <p:cNvPr id="45" name="Oval 9">
            <a:extLst>
              <a:ext uri="{FF2B5EF4-FFF2-40B4-BE49-F238E27FC236}">
                <a16:creationId xmlns:a16="http://schemas.microsoft.com/office/drawing/2014/main" id="{EFDF1861-B208-1C6F-9A92-B4C6EE01A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24</a:t>
            </a:r>
          </a:p>
        </p:txBody>
      </p:sp>
      <p:sp>
        <p:nvSpPr>
          <p:cNvPr id="46" name="Oval 8">
            <a:extLst>
              <a:ext uri="{FF2B5EF4-FFF2-40B4-BE49-F238E27FC236}">
                <a16:creationId xmlns:a16="http://schemas.microsoft.com/office/drawing/2014/main" id="{F782242B-8202-5962-9C24-04F0FFE520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25</a:t>
            </a:r>
          </a:p>
        </p:txBody>
      </p:sp>
      <p:sp>
        <p:nvSpPr>
          <p:cNvPr id="47" name="Oval 7">
            <a:extLst>
              <a:ext uri="{FF2B5EF4-FFF2-40B4-BE49-F238E27FC236}">
                <a16:creationId xmlns:a16="http://schemas.microsoft.com/office/drawing/2014/main" id="{A3D73206-AC3B-90B7-835D-6EAEFB1440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26</a:t>
            </a:r>
          </a:p>
        </p:txBody>
      </p:sp>
      <p:sp>
        <p:nvSpPr>
          <p:cNvPr id="48" name="Oval 6">
            <a:extLst>
              <a:ext uri="{FF2B5EF4-FFF2-40B4-BE49-F238E27FC236}">
                <a16:creationId xmlns:a16="http://schemas.microsoft.com/office/drawing/2014/main" id="{B05B9ACB-762F-AE9B-135F-BFC6E1D556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27</a:t>
            </a:r>
          </a:p>
        </p:txBody>
      </p:sp>
      <p:sp>
        <p:nvSpPr>
          <p:cNvPr id="49" name="Oval 5">
            <a:extLst>
              <a:ext uri="{FF2B5EF4-FFF2-40B4-BE49-F238E27FC236}">
                <a16:creationId xmlns:a16="http://schemas.microsoft.com/office/drawing/2014/main" id="{FD37F3EB-523C-3F15-4F6E-788AEC6911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28</a:t>
            </a:r>
          </a:p>
        </p:txBody>
      </p:sp>
      <p:sp>
        <p:nvSpPr>
          <p:cNvPr id="50" name="Oval 4">
            <a:extLst>
              <a:ext uri="{FF2B5EF4-FFF2-40B4-BE49-F238E27FC236}">
                <a16:creationId xmlns:a16="http://schemas.microsoft.com/office/drawing/2014/main" id="{787449B5-15A0-DB76-C2FF-7FD13FF315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29</a:t>
            </a:r>
          </a:p>
        </p:txBody>
      </p:sp>
      <p:sp>
        <p:nvSpPr>
          <p:cNvPr id="51" name="Oval 3">
            <a:extLst>
              <a:ext uri="{FF2B5EF4-FFF2-40B4-BE49-F238E27FC236}">
                <a16:creationId xmlns:a16="http://schemas.microsoft.com/office/drawing/2014/main" id="{FE80F0AF-E8A3-7B30-CDB8-DE925F28A7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 dirty="0">
                <a:solidFill>
                  <a:schemeClr val="accent3"/>
                </a:solidFill>
              </a:rPr>
              <a:t>30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2619498-45A4-5F35-CB94-B98186F5E86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08568" y="6217493"/>
            <a:ext cx="48577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109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000"/>
                            </p:stCondLst>
                            <p:childTnLst>
                              <p:par>
                                <p:cTn id="3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000"/>
                            </p:stCondLst>
                            <p:childTnLst>
                              <p:par>
                                <p:cTn id="3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3000"/>
                            </p:stCondLst>
                            <p:childTnLst>
                              <p:par>
                                <p:cTn id="4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0"/>
                            </p:stCondLst>
                            <p:childTnLst>
                              <p:par>
                                <p:cTn id="5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6000"/>
                            </p:stCondLst>
                            <p:childTnLst>
                              <p:par>
                                <p:cTn id="5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7000"/>
                            </p:stCondLst>
                            <p:childTnLst>
                              <p:par>
                                <p:cTn id="5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8000"/>
                            </p:stCondLst>
                            <p:childTnLst>
                              <p:par>
                                <p:cTn id="5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9000"/>
                            </p:stCondLst>
                            <p:childTnLst>
                              <p:par>
                                <p:cTn id="6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0"/>
                            </p:stCondLst>
                            <p:childTnLst>
                              <p:par>
                                <p:cTn id="6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1000"/>
                            </p:stCondLst>
                            <p:childTnLst>
                              <p:par>
                                <p:cTn id="6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2000"/>
                            </p:stCondLst>
                            <p:childTnLst>
                              <p:par>
                                <p:cTn id="7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3000"/>
                            </p:stCondLst>
                            <p:childTnLst>
                              <p:par>
                                <p:cTn id="7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4000"/>
                            </p:stCondLst>
                            <p:childTnLst>
                              <p:par>
                                <p:cTn id="7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5000"/>
                            </p:stCondLst>
                            <p:childTnLst>
                              <p:par>
                                <p:cTn id="8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6000"/>
                            </p:stCondLst>
                            <p:childTnLst>
                              <p:par>
                                <p:cTn id="8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7000"/>
                            </p:stCondLst>
                            <p:childTnLst>
                              <p:par>
                                <p:cTn id="8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8000"/>
                            </p:stCondLst>
                            <p:childTnLst>
                              <p:par>
                                <p:cTn id="8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9000"/>
                            </p:stCondLst>
                            <p:childTnLst>
                              <p:par>
                                <p:cTn id="9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F87873-BC6E-DE02-5474-BCAC04919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256316"/>
            <a:ext cx="7886700" cy="720080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Is the content ‘appropriate’?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90F3F3-E5F1-E380-BB62-F531DC65B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88F14A-5266-C852-0328-02ACC8C7E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ESB-RES-C197 </a:t>
            </a:r>
          </a:p>
          <a:p>
            <a:r>
              <a:rPr lang="en-US" dirty="0" smtClean="0"/>
              <a:t>L1G2-Speech for Employability-1.2-PPT-Choosing a topic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CBB679-A39B-DA09-4F2D-13B1570D4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8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375075-B99E-D52E-EAAB-E8B262F5D89F}"/>
              </a:ext>
            </a:extLst>
          </p:cNvPr>
          <p:cNvSpPr txBox="1"/>
          <p:nvPr/>
        </p:nvSpPr>
        <p:spPr>
          <a:xfrm>
            <a:off x="395536" y="2060848"/>
            <a:ext cx="56166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/>
              <a:t>What do we mean by ‘appropriate’?</a:t>
            </a:r>
          </a:p>
        </p:txBody>
      </p:sp>
      <p:graphicFrame>
        <p:nvGraphicFramePr>
          <p:cNvPr id="8" name="Table 6">
            <a:extLst>
              <a:ext uri="{FF2B5EF4-FFF2-40B4-BE49-F238E27FC236}">
                <a16:creationId xmlns:a16="http://schemas.microsoft.com/office/drawing/2014/main" id="{2471500B-4B51-57F0-F080-CDD6943D9FEB}"/>
              </a:ext>
            </a:extLst>
          </p:cNvPr>
          <p:cNvGraphicFramePr>
            <a:graphicFrameLocks noGrp="1"/>
          </p:cNvGraphicFramePr>
          <p:nvPr/>
        </p:nvGraphicFramePr>
        <p:xfrm>
          <a:off x="395536" y="2510088"/>
          <a:ext cx="4418198" cy="24096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2909543">
                  <a:extLst>
                    <a:ext uri="{9D8B030D-6E8A-4147-A177-3AD203B41FA5}">
                      <a16:colId xmlns:a16="http://schemas.microsoft.com/office/drawing/2014/main" val="2283472741"/>
                    </a:ext>
                  </a:extLst>
                </a:gridCol>
                <a:gridCol w="1508655">
                  <a:extLst>
                    <a:ext uri="{9D8B030D-6E8A-4147-A177-3AD203B41FA5}">
                      <a16:colId xmlns:a16="http://schemas.microsoft.com/office/drawing/2014/main" val="10078265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i="1" dirty="0"/>
                        <a:t>Is your chosen topic something…</a:t>
                      </a:r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i="1" dirty="0"/>
                        <a:t>Yes or No</a:t>
                      </a:r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7775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You are personally interested in?</a:t>
                      </a:r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8909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You can research into further?</a:t>
                      </a:r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27391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You can talk about for 4 minutes?</a:t>
                      </a:r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28226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You can explain in a way your group and assessor can understand?</a:t>
                      </a:r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9035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You can talk about passionately?</a:t>
                      </a:r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6001763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54CC3FA3-2B20-F8A6-8819-5C79B321DD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7860" y="1973342"/>
            <a:ext cx="1781889" cy="246270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B0D383F-22CC-85D8-1723-B1E5484C08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3314" y="4401627"/>
            <a:ext cx="1781889" cy="179575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B1E0FAA-8C80-F940-40D4-155A9FA00257}"/>
              </a:ext>
            </a:extLst>
          </p:cNvPr>
          <p:cNvSpPr txBox="1"/>
          <p:nvPr/>
        </p:nvSpPr>
        <p:spPr>
          <a:xfrm>
            <a:off x="308433" y="5130228"/>
            <a:ext cx="56166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/>
              <a:t>What might be an unsuitable topic for this level?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05C7413-E59D-DC4B-A5AF-417BB726997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8568" y="6217493"/>
            <a:ext cx="48577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2799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54722D9B506340931AF81ABA667AF9" ma:contentTypeVersion="15" ma:contentTypeDescription="Create a new document." ma:contentTypeScope="" ma:versionID="e4327d030073c802c811082e2b0f03ca">
  <xsd:schema xmlns:xsd="http://www.w3.org/2001/XMLSchema" xmlns:xs="http://www.w3.org/2001/XMLSchema" xmlns:p="http://schemas.microsoft.com/office/2006/metadata/properties" xmlns:ns2="010c06fb-adfb-4972-b43b-36d810ddac6c" xmlns:ns3="0e08f774-c844-414b-8174-1931542ea424" targetNamespace="http://schemas.microsoft.com/office/2006/metadata/properties" ma:root="true" ma:fieldsID="18bf0a04ac494a229fd458bdb0debf4f" ns2:_="" ns3:_="">
    <xsd:import namespace="010c06fb-adfb-4972-b43b-36d810ddac6c"/>
    <xsd:import namespace="0e08f774-c844-414b-8174-1931542ea42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0c06fb-adfb-4972-b43b-36d810ddac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95101557-b141-4344-8eed-a9c28da8fbb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08f774-c844-414b-8174-1931542ea424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ae4e3543-e7fe-4604-9e90-4040997bc85a}" ma:internalName="TaxCatchAll" ma:showField="CatchAllData" ma:web="0e08f774-c844-414b-8174-1931542ea4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10c06fb-adfb-4972-b43b-36d810ddac6c">
      <Terms xmlns="http://schemas.microsoft.com/office/infopath/2007/PartnerControls"/>
    </lcf76f155ced4ddcb4097134ff3c332f>
    <TaxCatchAll xmlns="0e08f774-c844-414b-8174-1931542ea424" xsi:nil="true"/>
  </documentManagement>
</p:properties>
</file>

<file path=customXml/itemProps1.xml><?xml version="1.0" encoding="utf-8"?>
<ds:datastoreItem xmlns:ds="http://schemas.openxmlformats.org/officeDocument/2006/customXml" ds:itemID="{883836E1-7DFA-451A-AB0E-E7AD9921DF6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0c06fb-adfb-4972-b43b-36d810ddac6c"/>
    <ds:schemaRef ds:uri="0e08f774-c844-414b-8174-1931542ea42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602641A-D336-4ED1-AB46-1E4113AB0F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4289DDB-C3B0-43BB-A1FE-6B9560F8AB79}">
  <ds:schemaRefs>
    <ds:schemaRef ds:uri="http://schemas.microsoft.com/office/2006/documentManagement/types"/>
    <ds:schemaRef ds:uri="http://purl.org/dc/elements/1.1/"/>
    <ds:schemaRef ds:uri="http://www.w3.org/XML/1998/namespace"/>
    <ds:schemaRef ds:uri="http://purl.org/dc/dcmitype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0e08f774-c844-414b-8174-1931542ea424"/>
    <ds:schemaRef ds:uri="010c06fb-adfb-4972-b43b-36d810ddac6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3119</TotalTime>
  <Words>975</Words>
  <Application>Microsoft Office PowerPoint</Application>
  <PresentationFormat>On-screen Show (4:3)</PresentationFormat>
  <Paragraphs>172</Paragraphs>
  <Slides>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Custom Design</vt:lpstr>
      <vt:lpstr>PowerPoint Presentation</vt:lpstr>
      <vt:lpstr>Relevant Grade Descriptors</vt:lpstr>
      <vt:lpstr>What is an ‘employability talk’? </vt:lpstr>
      <vt:lpstr>Choosing your topic We asked learners who have taken this qualification what their advice would be… they said:</vt:lpstr>
      <vt:lpstr>Choosing your topic We agree!</vt:lpstr>
      <vt:lpstr>What interests you – discussion questions</vt:lpstr>
      <vt:lpstr>Deciding</vt:lpstr>
      <vt:lpstr>Is the content ‘appropriate’?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Liam</dc:creator>
  <cp:lastModifiedBy>Sheena Singleton</cp:lastModifiedBy>
  <cp:revision>126</cp:revision>
  <dcterms:created xsi:type="dcterms:W3CDTF">2014-08-12T18:49:29Z</dcterms:created>
  <dcterms:modified xsi:type="dcterms:W3CDTF">2024-02-02T14:19:39Z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0x0101005854722D9B506340931AF81ABA667AF9</vt:lpwstr>
  </property>
  <property fmtid="{D5CDD505-2E9C-101B-9397-08002B2CF9AE}" pid="3" name="Order">
    <vt:r8>8500</vt:r8>
  </property>
  <property fmtid="{D5CDD505-2E9C-101B-9397-08002B2CF9AE}" pid="4" name="MediaServiceImageTags">
    <vt:lpwstr/>
  </property>
</Properties>
</file>